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75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1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4E5F"/>
    <a:srgbClr val="A6BCCC"/>
    <a:srgbClr val="000000"/>
    <a:srgbClr val="FFFFCC"/>
    <a:srgbClr val="CC0000"/>
    <a:srgbClr val="000066"/>
    <a:srgbClr val="FFCC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9454" autoAdjust="0"/>
  </p:normalViewPr>
  <p:slideViewPr>
    <p:cSldViewPr>
      <p:cViewPr varScale="1">
        <p:scale>
          <a:sx n="104" d="100"/>
          <a:sy n="104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FC214389-F4DA-4DAF-9B29-D8DE50566963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378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Tweede niveau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Derde niveau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Vierde niveau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1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Times New Roman"/>
              </a:rPr>
              <a:t>Vijfde niveau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401AA26B-5E4E-4129-A89C-394A954597AD}" type="slidenum">
              <a:rPr/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700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8AF030BD-BC74-44B8-90FA-E3F7015DB404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7197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3286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1720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nl-NL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18372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4478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32161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6251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1646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24303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46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459C-60CE-4756-80B8-DC516B1118AF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9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4855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0833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7054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B047A-B30F-4241-A82B-F4F5629E5D80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848DB-1D2F-4BBF-A6AB-4A7F8376B1CB}" type="slidenum">
              <a:rPr lang="en-US" altLang="x-none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4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Klik om de modelstijlen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4709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x-none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6331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altLang="x-none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DEA24AE-5EEF-48E2-B64D-7422156780BC}" type="slidenum">
              <a:rPr lang="en-US" altLang="x-none" smtClean="0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4357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mtClean="0"/>
              <a:t>Jaarvergadering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mtClean="0"/>
              <a:t>Florian Stiller</a:t>
            </a:r>
            <a:endParaRPr lang="en-US" smtClean="0"/>
          </a:p>
          <a:p>
            <a:endParaRPr lang="en-US" altLang="x-non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Agenda</a:t>
            </a:r>
            <a:endParaRPr lang="en-US" sz="3400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Bespreking van belangrijkste doelstellingen</a:t>
            </a:r>
            <a:endParaRPr lang="en-US" smtClean="0"/>
          </a:p>
          <a:p>
            <a:r>
              <a:rPr lang="nl-NL" altLang="nl-NL" smtClean="0"/>
              <a:t>Hoe hebben we het gedaan?</a:t>
            </a:r>
          </a:p>
          <a:p>
            <a:r>
              <a:rPr lang="nl-NL" altLang="nl-NL" smtClean="0"/>
              <a:t>Organisatorische wijzigingen</a:t>
            </a:r>
          </a:p>
          <a:p>
            <a:r>
              <a:rPr lang="nl-NL" altLang="nl-NL" smtClean="0"/>
              <a:t>Belangrijkste uitdagingen voor het bedrijf</a:t>
            </a:r>
          </a:p>
          <a:p>
            <a:r>
              <a:rPr lang="nl-NL" altLang="nl-NL" smtClean="0"/>
              <a:t>Evaluatie van vorderingen</a:t>
            </a:r>
          </a:p>
          <a:p>
            <a:r>
              <a:rPr lang="nl-NL" altLang="nl-NL" smtClean="0"/>
              <a:t>Belangrijkste kostenposten</a:t>
            </a:r>
          </a:p>
          <a:p>
            <a:r>
              <a:rPr lang="nl-NL" altLang="nl-NL" smtClean="0"/>
              <a:t>Personeelsbezetting</a:t>
            </a:r>
          </a:p>
          <a:p>
            <a:r>
              <a:rPr lang="nl-NL" altLang="nl-NL" smtClean="0"/>
              <a:t>Doelen voor het komende jaar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1154954" y="947920"/>
            <a:ext cx="9284446" cy="728480"/>
          </a:xfrm>
        </p:spPr>
        <p:txBody>
          <a:bodyPr/>
          <a:lstStyle/>
          <a:p>
            <a:r>
              <a:rPr lang="nl-NL" altLang="nl-NL" sz="3400" dirty="0" smtClean="0"/>
              <a:t>Bespreking van belangrijkste doelstellingen</a:t>
            </a:r>
            <a:endParaRPr lang="en-US" sz="3400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Wat maakt onze onderneming uniek</a:t>
            </a:r>
            <a:endParaRPr lang="en-US" smtClean="0"/>
          </a:p>
          <a:p>
            <a:r>
              <a:rPr lang="nl-NL" altLang="nl-NL" smtClean="0"/>
              <a:t>Wat maakt ons bedrijf succesvol</a:t>
            </a:r>
          </a:p>
          <a:p>
            <a:r>
              <a:rPr lang="nl-NL" altLang="nl-NL" smtClean="0"/>
              <a:t>Onze gedeelde visie</a:t>
            </a:r>
          </a:p>
          <a:p>
            <a:r>
              <a:rPr lang="nl-NL" altLang="nl-NL" smtClean="0"/>
              <a:t>Belangrijke gebeurtenissen in het afgelopen jaar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Hoe hebben we het gedaan?</a:t>
            </a:r>
            <a:endParaRPr lang="en-US" sz="3400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Afdelingshoofden geven een overzicht van hun prestaties afgezet tegen de doelstellingen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Belangrijkste uitdagingen voor </a:t>
            </a:r>
            <a:r>
              <a:rPr lang="nl-NL" altLang="nl-NL" sz="3400" dirty="0" smtClean="0"/>
              <a:t>het bedrijf</a:t>
            </a:r>
            <a:endParaRPr lang="en-US" sz="3400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dirty="0" smtClean="0"/>
              <a:t>Externe druk op de branche</a:t>
            </a:r>
          </a:p>
          <a:p>
            <a:r>
              <a:rPr lang="nl-NL" altLang="nl-NL" dirty="0" smtClean="0"/>
              <a:t>Problemen met externe klanten</a:t>
            </a:r>
          </a:p>
          <a:p>
            <a:r>
              <a:rPr lang="nl-NL" altLang="nl-NL" dirty="0" smtClean="0"/>
              <a:t>Opvallende interne problemen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Evaluatie van vorderingen</a:t>
            </a:r>
            <a:endParaRPr lang="en-US" sz="3400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Financieel</a:t>
            </a:r>
            <a:endParaRPr lang="en-US" smtClean="0"/>
          </a:p>
          <a:p>
            <a:r>
              <a:rPr lang="nl-NL" altLang="nl-NL" smtClean="0"/>
              <a:t>Concurrerend</a:t>
            </a:r>
          </a:p>
          <a:p>
            <a:r>
              <a:rPr lang="nl-NL" altLang="nl-NL" smtClean="0"/>
              <a:t>Klantbehoud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Belangrijkste kostenposten</a:t>
            </a:r>
            <a:endParaRPr lang="en-US" sz="3400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R&amp;D</a:t>
            </a:r>
          </a:p>
          <a:p>
            <a:r>
              <a:rPr lang="nl-NL" smtClean="0"/>
              <a:t>Vervanging van bedrijfsmiddelen</a:t>
            </a:r>
          </a:p>
          <a:p>
            <a:r>
              <a:rPr lang="nl-NL" altLang="nl-NL" smtClean="0"/>
              <a:t>Verkoop en marketing</a:t>
            </a:r>
          </a:p>
          <a:p>
            <a:r>
              <a:rPr lang="nl-NL" altLang="nl-NL" smtClean="0"/>
              <a:t>Algemeen en administratie</a:t>
            </a:r>
          </a:p>
          <a:p>
            <a:r>
              <a:rPr lang="nl-NL" altLang="nl-NL" smtClean="0"/>
              <a:t>Punten voor verbetering</a:t>
            </a:r>
          </a:p>
          <a:p>
            <a:r>
              <a:rPr lang="nl-NL" altLang="nl-NL" smtClean="0"/>
              <a:t>Aandachtspunten</a:t>
            </a:r>
            <a:endParaRPr lang="en-US" altLang="x-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3400" dirty="0" smtClean="0"/>
              <a:t>Personeelsbezetting</a:t>
            </a:r>
            <a:endParaRPr lang="en-US" sz="3400" dirty="0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Doelen</a:t>
            </a:r>
            <a:endParaRPr lang="en-US" smtClean="0"/>
          </a:p>
          <a:p>
            <a:r>
              <a:rPr lang="nl-NL" altLang="nl-NL" smtClean="0"/>
              <a:t>Resultaten</a:t>
            </a:r>
            <a:endParaRPr lang="en-US" altLang="x-non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Props1.xml><?xml version="1.0" encoding="utf-8"?>
<ds:datastoreItem xmlns:ds="http://schemas.openxmlformats.org/officeDocument/2006/customXml" ds:itemID="{BDE02A32-6BD3-435E-9518-0E8179038C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217B4F-38EA-4FD7-8AFB-8AFA5490E2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2A0A4-6E72-4ED2-BAE7-0254AF7C1FA9}">
  <ds:schemaRefs>
    <ds:schemaRef ds:uri="http://schemas.microsoft.com/office/2006/metadata/properties"/>
    <ds:schemaRef ds:uri="b4863681-c067-4c62-bc75-95bf3ac03d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890</TotalTime>
  <Words>113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Ion Boardroom</vt:lpstr>
      <vt:lpstr>Jaarvergadering</vt:lpstr>
      <vt:lpstr>Agenda</vt:lpstr>
      <vt:lpstr>Bespreking van belangrijkste doelstellingen</vt:lpstr>
      <vt:lpstr>Hoe hebben we het gedaan?</vt:lpstr>
      <vt:lpstr>Belangrijkste uitdagingen voor het bedrijf</vt:lpstr>
      <vt:lpstr>Evaluatie van vorderingen</vt:lpstr>
      <vt:lpstr>Belangrijkste kostenposten</vt:lpstr>
      <vt:lpstr>Personeelsbezetting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Jaarvergadering</dc:title>
  <cp:lastModifiedBy>Joan Lambert</cp:lastModifiedBy>
  <cp:revision>1</cp:revision>
  <cp:lastPrinted>1601-01-01T00:00:00Z</cp:lastPrinted>
  <dcterms:created xsi:type="dcterms:W3CDTF">2006-04-24T23:46:38Z</dcterms:created>
  <dcterms:modified xsi:type="dcterms:W3CDTF">2015-02-26T08:56:17Z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TC062578591033</vt:lpwstr>
  </property>
  <property fmtid="{D5CDD505-2E9C-101B-9397-08002B2CF9AE}" pid="3" name="ContentTypeId">
    <vt:lpwstr>0x01010074B8244152D6854C98412FF9FD386EE7</vt:lpwstr>
  </property>
</Properties>
</file>