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4"/>
  </p:sldMasterIdLst>
  <p:notesMasterIdLst>
    <p:notesMasterId r:id="rId9"/>
  </p:notesMasterIdLst>
  <p:handoutMasterIdLst>
    <p:handoutMasterId r:id="rId10"/>
  </p:handoutMasterIdLst>
  <p:sldIdLst>
    <p:sldId id="269" r:id="rId5"/>
    <p:sldId id="281" r:id="rId6"/>
    <p:sldId id="282" r:id="rId7"/>
    <p:sldId id="279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>
      <p:cViewPr varScale="1">
        <p:scale>
          <a:sx n="41" d="100"/>
          <a:sy n="41" d="100"/>
        </p:scale>
        <p:origin x="84" y="1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9/10/2013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9/10/2013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Klik om de modelstijlen te bewerken</a:t>
            </a:r>
          </a:p>
          <a:p>
            <a:pPr lvl="1"/>
            <a:r>
              <a:rPr/>
              <a:t>Tweede niveau</a:t>
            </a:r>
          </a:p>
          <a:p>
            <a:pPr lvl="2"/>
            <a:r>
              <a:rPr/>
              <a:t>Derde niveau</a:t>
            </a:r>
          </a:p>
          <a:p>
            <a:pPr lvl="3"/>
            <a:r>
              <a:rPr/>
              <a:t>Vierde niveau</a:t>
            </a:r>
          </a:p>
          <a:p>
            <a:pPr lvl="4"/>
            <a:r>
              <a:rPr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ondertitelstijl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smtClean="0"/>
              <a:t>Klik om de stijl te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en-US"/>
              <a:pPr/>
              <a:t>9/10/2013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en-US" smtClean="0"/>
              <a:t>Klik om de stijl te bewerken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ondertitelstijl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Klik om de stijl te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9/10/2013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Natuurlijk tuinieren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Werken in harmonie met de wereld om u heen</a:t>
            </a:r>
            <a:endParaRPr lang="en-US" dirty="0"/>
          </a:p>
        </p:txBody>
      </p:sp>
      <p:pic>
        <p:nvPicPr>
          <p:cNvPr id="5" name="Picture Placeholder 4" descr="Onderste helft van vrouw in spijkerbroek met tuinhandschoenen en hark naast een metalen emmer met bladeren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Geschikt voor het land</a:t>
            </a:r>
          </a:p>
          <a:p>
            <a:r>
              <a:rPr lang="nl-nl" sz="3600" dirty="0"/>
              <a:t>Geschikt voor het klimaat</a:t>
            </a:r>
          </a:p>
          <a:p>
            <a:r>
              <a:rPr lang="nl-nl" sz="3600" dirty="0" smtClean="0"/>
              <a:t>Duurzaam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647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Bevordert diversiteit</a:t>
            </a:r>
          </a:p>
          <a:p>
            <a:r>
              <a:rPr lang="nl-nl" sz="3600" dirty="0"/>
              <a:t>Trekt bestuivers aan</a:t>
            </a:r>
          </a:p>
          <a:p>
            <a:r>
              <a:rPr lang="nl-nl" sz="3600" dirty="0"/>
              <a:t>Trekt vogels aan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946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Tuinbewoners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00" l="10381" r="86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0" r="6950"/>
          <a:stretch>
            <a:fillRect/>
          </a:stretch>
        </p:blipFill>
        <p:spPr>
          <a:xfrm flipH="1">
            <a:off x="4265611" y="3527924"/>
            <a:ext cx="3119940" cy="2415676"/>
          </a:xfrm>
          <a:prstGeom prst="round1Rect">
            <a:avLst>
              <a:gd name="adj" fmla="val 4287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87" y="295089"/>
            <a:ext cx="2669404" cy="176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89"/>
            <a:ext cx="3657600" cy="2773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6" b="8978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039" y="3675888"/>
            <a:ext cx="3657600" cy="2267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72" y="669620"/>
            <a:ext cx="2024618" cy="20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8244152D6854C98412FF9FD386EE7" ma:contentTypeVersion="1" ma:contentTypeDescription="Create a new document." ma:contentTypeScope="" ma:versionID="7add385eb09acb74787c942b46821d30">
  <xsd:schema xmlns:xsd="http://www.w3.org/2001/XMLSchema" xmlns:xs="http://www.w3.org/2001/XMLSchema" xmlns:p="http://schemas.microsoft.com/office/2006/metadata/properties" xmlns:ns2="b4863681-c067-4c62-bc75-95bf3ac03d16" targetNamespace="http://schemas.microsoft.com/office/2006/metadata/properties" ma:root="true" ma:fieldsID="88a5876d5b55fdc60016a1dd89e48204" ns2:_="">
    <xsd:import namespace="b4863681-c067-4c62-bc75-95bf3ac03d16"/>
    <xsd:element name="properties">
      <xsd:complexType>
        <xsd:sequence>
          <xsd:element name="documentManagement">
            <xsd:complexType>
              <xsd:all>
                <xsd:element ref="ns2:St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63681-c067-4c62-bc75-95bf3ac03d16" elementFormDefault="qualified">
    <xsd:import namespace="http://schemas.microsoft.com/office/2006/documentManagement/types"/>
    <xsd:import namespace="http://schemas.microsoft.com/office/infopath/2007/PartnerControls"/>
    <xsd:element name="Stage" ma:index="8" nillable="true" ma:displayName="Stage" ma:format="Dropdown" ma:internalName="Stage">
      <xsd:simpleType>
        <xsd:union memberTypes="dms:Text">
          <xsd:simpleType>
            <xsd:restriction base="dms:Choice">
              <xsd:enumeration value="Content Creation"/>
              <xsd:enumeration value="TR1"/>
              <xsd:enumeration value="CE1"/>
              <xsd:enumeration value="AU Doc Review"/>
              <xsd:enumeration value="CE2/Doc Prep"/>
              <xsd:enumeration value="Layout1"/>
              <xsd:enumeration value="AU INDD/PDF Review"/>
              <xsd:enumeration value="Proof1"/>
              <xsd:enumeration value="Indexing"/>
              <xsd:enumeration value="Layout2"/>
              <xsd:enumeration value="Proof2"/>
              <xsd:enumeration value="Page Turning"/>
              <xsd:enumeration value="Page-turning crx"/>
              <xsd:enumeration value="Preflight"/>
              <xsd:enumeration value="Final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b4863681-c067-4c62-bc75-95bf3ac03d16" xsi:nil="true"/>
  </documentManagement>
</p:properties>
</file>

<file path=customXml/itemProps1.xml><?xml version="1.0" encoding="utf-8"?>
<ds:datastoreItem xmlns:ds="http://schemas.openxmlformats.org/officeDocument/2006/customXml" ds:itemID="{CEEE1B0D-0333-4F6E-A3D9-5E27ACF18EFC}"/>
</file>

<file path=customXml/itemProps2.xml><?xml version="1.0" encoding="utf-8"?>
<ds:datastoreItem xmlns:ds="http://schemas.openxmlformats.org/officeDocument/2006/customXml" ds:itemID="{7D403D1F-6ABC-4706-975B-02355FD41B37}"/>
</file>

<file path=customXml/itemProps3.xml><?xml version="1.0" encoding="utf-8"?>
<ds:datastoreItem xmlns:ds="http://schemas.openxmlformats.org/officeDocument/2006/customXml" ds:itemID="{C0D9F7B5-32C6-4C41-8614-6441557FB31C}"/>
</file>

<file path=docProps/app.xml><?xml version="1.0" encoding="utf-8"?>
<Properties xmlns="http://schemas.openxmlformats.org/officeDocument/2006/extended-properties" xmlns:vt="http://schemas.openxmlformats.org/officeDocument/2006/docPropsVTypes">
  <Template>Natural living presentation (widescreen)</Template>
  <TotalTime>0</TotalTime>
  <Words>27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Eco Living 16x9</vt:lpstr>
      <vt:lpstr>Natural Gardening</vt:lpstr>
      <vt:lpstr>Criteria</vt:lpstr>
      <vt:lpstr>Results</vt:lpstr>
      <vt:lpstr>Garden Residents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dcterms:created xsi:type="dcterms:W3CDTF">2013-09-11T01:21:00Z</dcterms:created>
  <dcterms:modified xsi:type="dcterms:W3CDTF">2013-09-11T02:03:08Z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  <property fmtid="{D5CDD505-2E9C-101B-9397-08002B2CF9AE}" pid="3" name="ContentTypeId">
    <vt:lpwstr>0x01010074B8244152D6854C98412FF9FD386EE7</vt:lpwstr>
  </property>
</Properties>
</file>