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4590" autoAdjust="0"/>
  </p:normalViewPr>
  <p:slideViewPr>
    <p:cSldViewPr>
      <p:cViewPr varScale="1">
        <p:scale>
          <a:sx n="98" d="100"/>
          <a:sy n="98" d="100"/>
        </p:scale>
        <p:origin x="10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FC214389-F4DA-4DAF-9B29-D8DE50566963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001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Tweede niveau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Derde niveau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Vierde niveau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401AA26B-5E4E-4129-A89C-394A954597AD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50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0BD-BC74-44B8-90FA-E3F7015DB404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459C-60CE-4756-80B8-DC516B1118AF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5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1859761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3" y="2514601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514601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047A-B30F-4241-A82B-F4F5629E5D80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8DB-1D2F-4BBF-A6AB-4A7F8376B1CB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5" y="1676400"/>
            <a:ext cx="6815668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80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4"/>
            <a:ext cx="812800" cy="365125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1" y="5816601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1" y="6219829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1" y="-7144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1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4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4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4" name="drumroll.wav"/>
          </p:stSnd>
        </p:sndAc>
      </p:transition>
    </mc:Choice>
    <mc:Fallback xmlns="">
      <p:transition spd="slow" advClick="0" advTm="4000">
        <p:fade/>
        <p:sndAc>
          <p:stSnd>
            <p:snd r:embed="rId15" name="drumroll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Jaarvergadering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mtClean="0"/>
              <a:t>Florian Stiller</a:t>
            </a:r>
            <a:endParaRPr lang="en-US" smtClean="0"/>
          </a:p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Doelen voor het komende jaar</a:t>
            </a:r>
            <a:endParaRPr lang="en-US" sz="4600" dirty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Strategische initiatieven</a:t>
            </a:r>
            <a:endParaRPr lang="en-US" smtClean="0"/>
          </a:p>
          <a:p>
            <a:r>
              <a:rPr lang="nl-NL" altLang="nl-NL" smtClean="0"/>
              <a:t>Financiële doelen</a:t>
            </a:r>
          </a:p>
          <a:p>
            <a:r>
              <a:rPr lang="nl-NL" altLang="nl-NL" smtClean="0"/>
              <a:t>Andere belangrijke activiteiten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Samenvatting</a:t>
            </a:r>
            <a:endParaRPr lang="en-US" sz="4600" dirty="0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Overzicht</a:t>
            </a:r>
            <a:r>
              <a:rPr lang="nl-NL" altLang="nl-NL" baseline="0" smtClean="0"/>
              <a:t> van</a:t>
            </a:r>
            <a:r>
              <a:rPr lang="nl-NL" altLang="nl-NL" smtClean="0"/>
              <a:t> belangrijke successen/uitdagingen</a:t>
            </a:r>
            <a:endParaRPr lang="en-US" smtClean="0"/>
          </a:p>
          <a:p>
            <a:r>
              <a:rPr lang="nl-NL" altLang="nl-NL" smtClean="0"/>
              <a:t>Herhaling</a:t>
            </a:r>
            <a:r>
              <a:rPr lang="nl-NL" altLang="nl-NL" baseline="0" smtClean="0"/>
              <a:t> van</a:t>
            </a:r>
            <a:r>
              <a:rPr lang="nl-NL" altLang="nl-NL" smtClean="0"/>
              <a:t> belangrijkste doelen</a:t>
            </a:r>
          </a:p>
          <a:p>
            <a:r>
              <a:rPr lang="nl-NL" altLang="nl-NL" smtClean="0"/>
              <a:t>Hartelijk dank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Agenda</a:t>
            </a:r>
            <a:endParaRPr lang="en-US" sz="4600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Bespreking van belangrijkste doelstellingen</a:t>
            </a:r>
            <a:endParaRPr lang="en-US" smtClean="0"/>
          </a:p>
          <a:p>
            <a:r>
              <a:rPr lang="nl-NL" altLang="nl-NL" smtClean="0"/>
              <a:t>Hoe hebben we het gedaan?</a:t>
            </a:r>
          </a:p>
          <a:p>
            <a:r>
              <a:rPr lang="nl-NL" altLang="nl-NL" smtClean="0"/>
              <a:t>Overzicht van de organisatie</a:t>
            </a:r>
          </a:p>
          <a:p>
            <a:r>
              <a:rPr lang="nl-NL" altLang="nl-NL" smtClean="0"/>
              <a:t>Belangrijkste uitdagingen voor het bedrijf</a:t>
            </a:r>
          </a:p>
          <a:p>
            <a:r>
              <a:rPr lang="nl-NL" altLang="nl-NL" smtClean="0"/>
              <a:t>Evaluatie van onze vorderingen</a:t>
            </a:r>
          </a:p>
          <a:p>
            <a:r>
              <a:rPr lang="nl-NL" altLang="nl-NL" smtClean="0"/>
              <a:t>Belangrijkste kostenposten</a:t>
            </a:r>
          </a:p>
          <a:p>
            <a:r>
              <a:rPr lang="nl-NL" altLang="nl-NL" smtClean="0"/>
              <a:t>Personeelsbezetting</a:t>
            </a:r>
          </a:p>
          <a:p>
            <a:r>
              <a:rPr lang="nl-NL" altLang="nl-NL" smtClean="0"/>
              <a:t>Doelen voor het komende jaar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704088"/>
            <a:ext cx="11277600" cy="1143000"/>
          </a:xfrm>
        </p:spPr>
        <p:txBody>
          <a:bodyPr>
            <a:noAutofit/>
          </a:bodyPr>
          <a:lstStyle/>
          <a:p>
            <a:r>
              <a:rPr lang="nl-NL" altLang="nl-NL" sz="4600" dirty="0" smtClean="0"/>
              <a:t>Bespreking van belangrijkste doelstellingen</a:t>
            </a:r>
            <a:endParaRPr lang="en-US" sz="4600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Wat maakt onze onderneming uniek</a:t>
            </a:r>
            <a:endParaRPr lang="en-US" dirty="0" smtClean="0"/>
          </a:p>
          <a:p>
            <a:r>
              <a:rPr lang="nl-NL" altLang="nl-NL" dirty="0" smtClean="0"/>
              <a:t>Wat maakt ons bedrijf succesvol</a:t>
            </a:r>
          </a:p>
          <a:p>
            <a:r>
              <a:rPr lang="nl-NL" altLang="nl-NL" dirty="0" smtClean="0"/>
              <a:t>Onze gedeelde visie</a:t>
            </a:r>
          </a:p>
          <a:p>
            <a:r>
              <a:rPr lang="nl-NL" altLang="nl-NL" dirty="0" smtClean="0"/>
              <a:t>Belangrijke gebeurtenissen in het afgelopen jaar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Hoe hebben we het gedaan?</a:t>
            </a:r>
            <a:endParaRPr lang="en-US" sz="4600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Afdelingshoofden geven een overzicht van hun prestaties afgezet tegen </a:t>
            </a:r>
            <a:r>
              <a:rPr lang="nl-NL" altLang="nl-NL" dirty="0" smtClean="0"/>
              <a:t>de doelstellingen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Overzicht van de organisatie</a:t>
            </a:r>
            <a:endParaRPr lang="en-US" sz="4600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Overzicht van veranderingen</a:t>
            </a:r>
          </a:p>
          <a:p>
            <a:r>
              <a:rPr lang="nl-NL" altLang="nl-NL" smtClean="0"/>
              <a:t>Nieuwe managers voorstellen</a:t>
            </a:r>
            <a:endParaRPr lang="en-US" smtClean="0"/>
          </a:p>
          <a:p>
            <a:r>
              <a:rPr lang="nl-NL" altLang="nl-NL" smtClean="0"/>
              <a:t>Toekomstige veranderingen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Belangrijkste uitdagingen voor het bedrijf</a:t>
            </a:r>
            <a:endParaRPr lang="en-US" sz="4600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Externe druk op de branche</a:t>
            </a:r>
          </a:p>
          <a:p>
            <a:r>
              <a:rPr lang="nl-NL" altLang="nl-NL" dirty="0" smtClean="0"/>
              <a:t>Problemen met externe klanten</a:t>
            </a:r>
          </a:p>
          <a:p>
            <a:r>
              <a:rPr lang="nl-NL" altLang="nl-NL" dirty="0" smtClean="0"/>
              <a:t>Opvallende interne problemen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Evaluatie van onze</a:t>
            </a:r>
            <a:r>
              <a:rPr lang="nl-NL" altLang="nl-NL" sz="4600" baseline="0" dirty="0" smtClean="0"/>
              <a:t> vorderingen</a:t>
            </a:r>
            <a:endParaRPr lang="en-US" sz="4600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Financieel</a:t>
            </a:r>
            <a:endParaRPr lang="en-US" smtClean="0"/>
          </a:p>
          <a:p>
            <a:r>
              <a:rPr lang="nl-NL" altLang="nl-NL" smtClean="0"/>
              <a:t>Concurrerend</a:t>
            </a:r>
          </a:p>
          <a:p>
            <a:r>
              <a:rPr lang="nl-NL" altLang="nl-NL" smtClean="0"/>
              <a:t>Klant</a:t>
            </a:r>
            <a:r>
              <a:rPr lang="nl-NL" altLang="nl-NL" baseline="0" smtClean="0"/>
              <a:t>behoud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Belangrijkste kostenposten</a:t>
            </a:r>
            <a:endParaRPr lang="en-US" sz="4600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R&amp;D</a:t>
            </a:r>
            <a:endParaRPr lang="en-US" smtClean="0"/>
          </a:p>
          <a:p>
            <a:r>
              <a:rPr lang="nl-NL" altLang="nl-NL" smtClean="0"/>
              <a:t>Verkoop en marketing</a:t>
            </a:r>
          </a:p>
          <a:p>
            <a:r>
              <a:rPr lang="nl-NL" altLang="nl-NL" smtClean="0"/>
              <a:t>Algemeen en administratie</a:t>
            </a:r>
          </a:p>
          <a:p>
            <a:r>
              <a:rPr lang="nl-NL" altLang="nl-NL" smtClean="0"/>
              <a:t>Punten voor verbetering</a:t>
            </a:r>
          </a:p>
          <a:p>
            <a:r>
              <a:rPr lang="nl-NL" altLang="nl-NL" smtClean="0"/>
              <a:t>Aandachtspunten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sz="4600" dirty="0" smtClean="0"/>
              <a:t>Personeelsbezetting</a:t>
            </a:r>
            <a:endParaRPr lang="en-US" sz="4600" dirty="0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Doelen</a:t>
            </a:r>
            <a:endParaRPr lang="en-US" smtClean="0"/>
          </a:p>
          <a:p>
            <a:r>
              <a:rPr lang="nl-NL" altLang="nl-NL" smtClean="0"/>
              <a:t>Resultaten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2E6B3D-61AF-4E8D-84B0-E74822E25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E01E0C-69D8-4D0B-BFA2-796E8E4B5377}">
  <ds:schemaRefs>
    <ds:schemaRef ds:uri="http://schemas.microsoft.com/office/2006/metadata/propertie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78F20520-8E75-4680-B212-E1A5F33555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Franklin Gothic Book</vt:lpstr>
      <vt:lpstr>Times New Roman</vt:lpstr>
      <vt:lpstr>Wingdings 2</vt:lpstr>
      <vt:lpstr>Flow</vt:lpstr>
      <vt:lpstr>Jaarvergadering</vt:lpstr>
      <vt:lpstr>Agenda</vt:lpstr>
      <vt:lpstr>Bespreking van belangrijkste doelstellingen</vt:lpstr>
      <vt:lpstr>Hoe hebben we het gedaan?</vt:lpstr>
      <vt:lpstr>Overzicht van de organisatie</vt:lpstr>
      <vt:lpstr>Belangrijkste uitdagingen voor het bedrijf</vt:lpstr>
      <vt:lpstr>Evaluatie van onze vorderingen</vt:lpstr>
      <vt:lpstr>Belangrijkste kostenposten</vt:lpstr>
      <vt:lpstr>Personeelsbezetting</vt:lpstr>
      <vt:lpstr>Doelen voor het komende jaar</vt:lpstr>
      <vt:lpstr>Samenvatting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2010-10-12T17:53:45Z</dcterms:created>
  <dcterms:modified xsi:type="dcterms:W3CDTF">2015-02-26T08:51:19Z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