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252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0A8A2A7-C262-48CA-BF06-762E45FC2093}" type="datetimeFigureOut">
              <a:rPr lang="en-US" smtClean="0"/>
              <a:pPr/>
              <a:t>9/9/2013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8CCCD334-5A06-494D-BEF3-10100B3B7D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58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0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rPr>
              <a:t>Klik om de modelstijlen te bewerken</a:t>
            </a:r>
            <a:endParaRPr lang="en-US"/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0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rPr>
              <a:t>Tweede niveau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0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rPr>
              <a:t>Derde niveau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0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rPr>
              <a:t>Vierde niveau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r>
              <a:rPr kumimoji="0" lang="en-US" altLang="x-none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rPr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b" compatLnSpc="1"/>
          <a:lstStyle>
            <a:lvl1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fld id="{689C1400-7E95-4A1B-80FA-86724D625BA1}" type="slidenum">
              <a:rPr/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</a:pPr>
              <a:t>‹#›</a:t>
            </a:fld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1748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None/>
              <a:tabLst/>
            </a:pPr>
            <a:endParaRPr kumimoji="0" lang="x-none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 vert="horz" wrap="square" lIns="91440" tIns="45720" rIns="91440" bIns="45720" anchor="b" compatLnSpc="1"/>
          <a:lstStyle>
            <a:lvl1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  <a:ea typeface="+mn-ea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</a:pPr>
            <a:fld id="{B2FE5175-F80E-4505-9783-185501AC65FE}" type="slidenum">
              <a:rPr/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tabLst/>
              </a:pPr>
              <a:t>1</a:t>
            </a:fld>
            <a:endParaRPr kumimoji="0" lang="en-US" altLang="x-none" sz="1200" b="0" i="0" u="none" strike="noStrike" baseline="0">
              <a:solidFill>
                <a:schemeClr val="tx1">
                  <a:alpha val="100000"/>
                </a:schemeClr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849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24050" y="2971800"/>
            <a:ext cx="9751483" cy="990600"/>
          </a:xfrm>
        </p:spPr>
        <p:txBody>
          <a:bodyPr/>
          <a:lstStyle>
            <a:lvl1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3600" b="0" i="0" u="none" strike="noStrike" baseline="0">
                <a:solidFill>
                  <a:schemeClr val="tx2">
                    <a:alpha val="100000"/>
                  </a:schemeClr>
                </a:solidFill>
                <a:effectLst/>
                <a:latin typeface="Arial"/>
              </a:defRPr>
            </a:lvl1pPr>
          </a:lstStyle>
          <a:p>
            <a:r>
              <a:rPr lang="en-US" altLang="x-none"/>
              <a:t>Klik om de stijl te bewerken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4050" y="4191000"/>
            <a:ext cx="9751483" cy="1447800"/>
          </a:xfrm>
        </p:spPr>
        <p:txBody>
          <a:bodyPr/>
          <a:lstStyle>
            <a:lvl1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tabLst/>
              <a:defRPr kumimoji="0" sz="28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defRPr>
            </a:lvl1pPr>
          </a:lstStyle>
          <a:p>
            <a:r>
              <a:rPr lang="en-US" altLang="x-none"/>
              <a:t>Klik om de ondertitelstijl van het model te bewerken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1924051" y="6524628"/>
            <a:ext cx="2844800" cy="333375"/>
          </a:xfrm>
        </p:spPr>
        <p:txBody>
          <a:bodyPr/>
          <a:lstStyle>
            <a:lvl1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defRPr>
            </a:lvl1pPr>
          </a:lstStyle>
          <a:p>
            <a:endParaRPr lang="en-US" altLang="x-none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4978400" y="6524628"/>
            <a:ext cx="3860800" cy="333375"/>
          </a:xfrm>
        </p:spPr>
        <p:txBody>
          <a:bodyPr/>
          <a:lstStyle>
            <a:lvl1pPr marL="0" marR="0" lvl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defRPr>
            </a:lvl1pPr>
          </a:lstStyle>
          <a:p>
            <a:endParaRPr lang="en-US" altLang="x-none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042400" y="6524628"/>
            <a:ext cx="2844800" cy="333375"/>
          </a:xfrm>
        </p:spPr>
        <p:txBody>
          <a:bodyPr/>
          <a:lstStyle>
            <a:lvl1pPr marL="0" marR="0" lvl="0" indent="0" algn="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defRPr>
            </a:lvl1pPr>
          </a:lstStyle>
          <a:p>
            <a:fld id="{38EE7833-142D-4584-90D1-95033C54AB7C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5929C-48F2-4BCB-8285-49ABCF975C6F}" type="slidenum">
              <a:rPr lang="en-US" altLang="x-none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BF4B0-251C-457E-9E16-F64B1EE0DA6B}" type="slidenum">
              <a:rPr lang="en-US" altLang="x-none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9A82-85D7-496B-8A4A-DDA8E84273BD}" type="slidenum">
              <a:rPr lang="en-US" altLang="x-none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en 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1930402" y="1600203"/>
            <a:ext cx="4773084" cy="4525963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6906684" y="1600203"/>
            <a:ext cx="4775200" cy="4525963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BAD20-6416-4B1F-A0A3-DC41A7ED8EFA}" type="slidenum">
              <a:rPr lang="en-US" altLang="x-none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03BA2-1242-4374-86E0-083C650FB31B}" type="slidenum">
              <a:rPr lang="en-US" altLang="x-none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om de stijl te bewerken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1930402" y="1600203"/>
            <a:ext cx="4773084" cy="4525963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6906684" y="1600203"/>
            <a:ext cx="4775200" cy="4525963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317A-3B75-4DDB-B687-298E6C6C29DC}" type="slidenum">
              <a:rPr lang="en-US" altLang="x-none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2" y="274638"/>
            <a:ext cx="9751484" cy="1143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ctr" compatLnSpc="1"/>
          <a:lstStyle/>
          <a:p>
            <a:pPr lvl="0"/>
            <a:r>
              <a:rPr lang="nl-nl" altLang="nl-nl"/>
              <a:t>Klik om de stijl te bewerken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2" y="1600203"/>
            <a:ext cx="9751484" cy="45259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lvl="0"/>
            <a:r>
              <a:rPr lang="nl-nl" altLang="nl-nl"/>
              <a:t>Klik om de modelstijlen te bewerken</a:t>
            </a:r>
            <a:endParaRPr lang="en-US"/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4051" y="6524628"/>
            <a:ext cx="2844800" cy="3333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defRPr>
            </a:lvl1pPr>
          </a:lstStyle>
          <a:p>
            <a:endParaRPr lang="en-US" altLang="x-none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524628"/>
            <a:ext cx="3860800" cy="3333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ct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defRPr>
            </a:lvl1pPr>
          </a:lstStyle>
          <a:p>
            <a:endParaRPr lang="en-US" altLang="x-none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524628"/>
            <a:ext cx="2844800" cy="33337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lvl1pPr marL="0" marR="0" lvl="0" indent="0" algn="r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tabLst/>
              <a:defRPr kumimoji="0" sz="1200" b="0" i="0" u="none" strike="noStrike" baseline="0">
                <a:solidFill>
                  <a:schemeClr val="tx1">
                    <a:alpha val="100000"/>
                  </a:schemeClr>
                </a:solidFill>
                <a:effectLst/>
                <a:latin typeface="Arial"/>
              </a:defRPr>
            </a:lvl1pPr>
          </a:lstStyle>
          <a:p>
            <a:fld id="{DACBA2D8-C6CE-4EC5-95A3-8DED5FAD43DF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>
          <a:latin typeface="+mj-lt"/>
          <a:ea typeface="+mj-ea"/>
          <a:cs typeface="+mj-cs"/>
        </a:defRPr>
      </a:defPPr>
      <a:lvl1pPr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1pPr>
      <a:lvl2pPr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2pPr>
      <a:lvl3pPr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3pPr>
      <a:lvl4pPr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4pPr>
      <a:lvl5pPr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5pPr>
      <a:lvl6pPr marL="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6pPr>
      <a:lvl7pPr marL="457189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7pPr>
      <a:lvl8pPr marL="914377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8pPr>
      <a:lvl9pPr marL="1371566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+mj-lt"/>
          <a:ea typeface="+mj-ea"/>
          <a:cs typeface="+mj-cs"/>
        </a:defRPr>
      </a:lvl9pPr>
    </p:titleStyle>
    <p:bodyStyle>
      <a:defPPr>
        <a:defRPr>
          <a:latin typeface="+mn-lt"/>
          <a:ea typeface="+mn-ea"/>
          <a:cs typeface="+mn-cs"/>
        </a:defRPr>
      </a:defPPr>
      <a:lvl1pPr marL="342891" indent="-342891" algn="l" fontAlgn="base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1pPr>
      <a:lvl2pPr marL="742932" indent="-285744" algn="l" fontAlgn="base">
        <a:spcBef>
          <a:spcPct val="20000"/>
        </a:spcBef>
        <a:spcAft>
          <a:spcPct val="0"/>
        </a:spcAft>
        <a:buChar char="–"/>
        <a:defRPr sz="24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2pPr>
      <a:lvl3pPr marL="1142971" indent="-228594" algn="l" fontAlgn="base">
        <a:spcBef>
          <a:spcPct val="20000"/>
        </a:spcBef>
        <a:spcAft>
          <a:spcPct val="0"/>
        </a:spcAft>
        <a:buChar char="•"/>
        <a:defRPr sz="20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3pPr>
      <a:lvl4pPr marL="1600160" indent="-228594" algn="l" fontAlgn="base">
        <a:spcBef>
          <a:spcPct val="20000"/>
        </a:spcBef>
        <a:spcAft>
          <a:spcPct val="0"/>
        </a:spcAft>
        <a:buChar char="–"/>
        <a:defRPr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4pPr>
      <a:lvl5pPr marL="2057349" indent="-228594" algn="l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5pPr>
      <a:lvl6pPr marL="2057349" indent="-228594" algn="l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6pPr>
      <a:lvl7pPr marL="2514537" indent="-228594" algn="l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7pPr>
      <a:lvl8pPr marL="2971726" indent="-228594" algn="l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8pPr>
      <a:lvl9pPr marL="3428914" indent="-228594" algn="l" fontAlgn="base">
        <a:spcBef>
          <a:spcPct val="20000"/>
        </a:spcBef>
        <a:spcAft>
          <a:spcPct val="0"/>
        </a:spcAft>
        <a:buChar char="»"/>
        <a:defRPr sz="1600">
          <a:solidFill>
            <a:schemeClr val="tx1">
              <a:alpha val="100000"/>
            </a:schemeClr>
          </a:solidFill>
          <a:latin typeface="+mn-lt"/>
          <a:ea typeface="+mn-ea"/>
          <a:cs typeface="+mn-cs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altLang="nl-nl" smtClean="0"/>
              <a:t>Wie ben ik?</a:t>
            </a:r>
            <a:br>
                    </a:br>
            <a:r>
              <a:rPr lang="nl-nl" altLang="nl-nl" smtClean="0"/>
              <a:t>Een handboek voor een dagboek</a:t>
            </a:r>
            <a:endParaRPr lang="x-none" altLang="x-non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altLang="nl-nl" smtClean="0"/>
              <a:t>G</a:t>
            </a:r>
            <a:r>
              <a:rPr lang="nl-nl" altLang="nl-nl" smtClean="0"/>
              <a:t>roeipijnen Reeks</a:t>
            </a:r>
            <a:endParaRPr lang="en-US" altLang="x-non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Waarvoor gebruik je een dagboek?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Een gesprek met jezelf</a:t>
            </a:r>
          </a:p>
          <a:p>
            <a:r>
              <a:rPr lang="nl-nl" smtClean="0"/>
              <a:t>Tijd om na te denken over de dag</a:t>
            </a:r>
          </a:p>
          <a:p>
            <a:r>
              <a:rPr lang="nl-nl" smtClean="0"/>
              <a:t>Een manier om stressvolle gebeurtenissen te verwerken</a:t>
            </a:r>
          </a:p>
          <a:p>
            <a:r>
              <a:rPr lang="nl-nl" smtClean="0"/>
              <a:t>Dingen van je af schrijven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Bereid jezelf voor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Kies een speciaal boek</a:t>
            </a:r>
          </a:p>
          <a:p>
            <a:r>
              <a:rPr lang="nl-nl" smtClean="0"/>
              <a:t>Kies een speciale tijd</a:t>
            </a:r>
          </a:p>
          <a:p>
            <a:r>
              <a:rPr lang="nl-nl" smtClean="0"/>
              <a:t>Kies een speciale plek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Waar kun je over schrijven?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Stel jezelf vragen</a:t>
            </a:r>
          </a:p>
          <a:p>
            <a:pPr lvl="1"/>
            <a:r>
              <a:rPr lang="nl-nl" smtClean="0"/>
              <a:t>Hoe voel ik mezelf nu?</a:t>
            </a:r>
          </a:p>
          <a:p>
            <a:pPr lvl="1"/>
            <a:r>
              <a:rPr lang="nl-nl" smtClean="0"/>
              <a:t>Wat is me vandaag overkomen?</a:t>
            </a:r>
          </a:p>
          <a:p>
            <a:pPr lvl="1"/>
            <a:r>
              <a:rPr lang="nl-nl" smtClean="0"/>
              <a:t>Wie zijn mijn beste vrienden en waarom?</a:t>
            </a:r>
          </a:p>
          <a:p>
            <a:r>
              <a:rPr lang="nl-nl" smtClean="0"/>
              <a:t>Brieven</a:t>
            </a:r>
          </a:p>
          <a:p>
            <a:r>
              <a:rPr lang="nl-nl" smtClean="0"/>
              <a:t>Korte verhalen en gedichten</a:t>
            </a:r>
          </a:p>
          <a:p>
            <a:r>
              <a:rPr lang="nl-nl" smtClean="0"/>
              <a:t>Dingen die je wel en niet leuk vindt</a:t>
            </a:r>
          </a:p>
          <a:p>
            <a:r>
              <a:rPr lang="nl-nl" smtClean="0"/>
              <a:t>Dromen</a:t>
            </a:r>
          </a:p>
          <a:p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Dingen die belangrijk voor me zijn</a:t>
            </a:r>
            <a:endParaRPr lang="en-US" dirty="0"/>
          </a:p>
        </p:txBody>
      </p:sp>
      <p:sp>
        <p:nvSpPr>
          <p:cNvPr id="3" name="5-Point Star 2"/>
          <p:cNvSpPr/>
          <p:nvPr/>
        </p:nvSpPr>
        <p:spPr>
          <a:xfrm>
            <a:off x="4724400" y="2057400"/>
            <a:ext cx="2819400" cy="27432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IK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7576279" y="31242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flipH="1">
            <a:off x="3948659" y="31242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1752600" y="2743200"/>
            <a:ext cx="2057400" cy="1600200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Werk</a:t>
            </a:r>
            <a:endParaRPr lang="en-US" dirty="0"/>
          </a:p>
        </p:txBody>
      </p:sp>
      <p:sp>
        <p:nvSpPr>
          <p:cNvPr id="7" name="Heart 6"/>
          <p:cNvSpPr/>
          <p:nvPr/>
        </p:nvSpPr>
        <p:spPr>
          <a:xfrm>
            <a:off x="8610600" y="2743200"/>
            <a:ext cx="1600200" cy="1600200"/>
          </a:xfrm>
          <a:prstGeom prst="hear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Heart 7"/>
          <p:cNvSpPr/>
          <p:nvPr/>
        </p:nvSpPr>
        <p:spPr>
          <a:xfrm>
            <a:off x="8915400" y="3124200"/>
            <a:ext cx="1447800" cy="1371600"/>
          </a:xfrm>
          <a:prstGeom prst="hear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Familie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Zijn er regels?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Wees eerlijk</a:t>
            </a:r>
          </a:p>
          <a:p>
            <a:r>
              <a:rPr lang="nl-nl" smtClean="0"/>
              <a:t>Laat ruimte over voor wijzigingen</a:t>
            </a:r>
          </a:p>
          <a:p>
            <a:r>
              <a:rPr lang="nl-nl" smtClean="0"/>
              <a:t>Houd het desgewenst privé</a:t>
            </a:r>
          </a:p>
          <a:p>
            <a:r>
              <a:rPr lang="nl-nl" smtClean="0"/>
              <a:t>Dateer je schrijfsels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Beroemde voorbeelden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i="1" dirty="0" smtClean="0"/>
              <a:t>Walden</a:t>
            </a:r>
            <a:r>
              <a:rPr lang="nl-nl" dirty="0" smtClean="0"/>
              <a:t> van Henry David Thoreau</a:t>
            </a:r>
          </a:p>
          <a:p>
            <a:r>
              <a:rPr lang="nl-nl" i="1" dirty="0" smtClean="0"/>
              <a:t>Dagboek van Samuel Pepys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riting close-up design 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tage xmlns="b4863681-c067-4c62-bc75-95bf3ac03d1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125E83-3A12-4205-9059-A2E303FFBB7D}"/>
</file>

<file path=customXml/itemProps2.xml><?xml version="1.0" encoding="utf-8"?>
<ds:datastoreItem xmlns:ds="http://schemas.openxmlformats.org/officeDocument/2006/customXml" ds:itemID="{CBDFAACF-68DD-48DC-970B-E3ABB42405DF}"/>
</file>

<file path=customXml/itemProps3.xml><?xml version="1.0" encoding="utf-8"?>
<ds:datastoreItem xmlns:ds="http://schemas.openxmlformats.org/officeDocument/2006/customXml" ds:itemID="{1AAA670D-C7AA-43DC-94F6-3D25E625B19B}"/>
</file>

<file path=docProps/app.xml><?xml version="1.0" encoding="utf-8"?>
<Properties xmlns="http://schemas.openxmlformats.org/officeDocument/2006/extended-properties" xmlns:vt="http://schemas.openxmlformats.org/officeDocument/2006/docPropsVTypes">
  <Template>Writing close-up design template</Template>
  <TotalTime>299</TotalTime>
  <Words>127</Words>
  <Application>Microsoft Office PowerPoint</Application>
  <PresentationFormat>Widescreen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Writing close-up design template</vt:lpstr>
      <vt:lpstr>Who Am I? A Journey into Journaling</vt:lpstr>
      <vt:lpstr>What Exactly Is Journaling?</vt:lpstr>
      <vt:lpstr>Set Yourself Up</vt:lpstr>
      <vt:lpstr>What to Write About</vt:lpstr>
      <vt:lpstr>Things That Are Important to Me</vt:lpstr>
      <vt:lpstr>Are There Rules?</vt:lpstr>
      <vt:lpstr>Famous Examples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2006-04-21T18:49:50Z</dcterms:created>
  <dcterms:modified xsi:type="dcterms:W3CDTF">2013-09-09T22:48:04Z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TC011594371033</vt:lpwstr>
  </property>
  <property fmtid="{D5CDD505-2E9C-101B-9397-08002B2CF9AE}" pid="3" name="ContentTypeId">
    <vt:lpwstr>0x01010074B8244152D6854C98412FF9FD386EE7</vt:lpwstr>
  </property>
</Properties>
</file>