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 Lambert" initials="JL" lastIdx="4" clrIdx="0">
    <p:extLst>
      <p:ext uri="{19B8F6BF-5375-455C-9EA6-DF929625EA0E}">
        <p15:presenceInfo xmlns:p15="http://schemas.microsoft.com/office/powerpoint/2012/main" userId="Joan Lamb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6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1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3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nl-NL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nl-NL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4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7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4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71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2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2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0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9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5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6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Klik om de modelstijlen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3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9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93BE89C-1939-43D5-8939-C64AC5CB3CE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9CC4BA2-7E7A-48AD-8947-6547F58B7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5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Vakantie-ideeën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6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7800" dirty="0" smtClean="0"/>
              <a:t>Wat gaat u voor uw plezier doen?</a:t>
            </a:r>
            <a:endParaRPr lang="en-US" sz="7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17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Cruise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Positief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nl-NL" dirty="0" smtClean="0"/>
              <a:t>Eén prijs inclusief vervoer, accommodatie en maaltijden</a:t>
            </a:r>
          </a:p>
          <a:p>
            <a:pPr lvl="0"/>
            <a:r>
              <a:rPr lang="nl-NL" dirty="0" smtClean="0"/>
              <a:t>Bezoek meerdere locaties zonder telkens te moeten uitpakken </a:t>
            </a:r>
            <a:r>
              <a:rPr lang="nl-NL" dirty="0" smtClean="0"/>
              <a:t>en weer inpakken</a:t>
            </a:r>
            <a:endParaRPr lang="nl-NL" dirty="0" smtClean="0"/>
          </a:p>
          <a:p>
            <a:pPr lvl="0"/>
            <a:r>
              <a:rPr lang="nl-NL" dirty="0" smtClean="0"/>
              <a:t>Uitstekend eten en persoonlijke service</a:t>
            </a:r>
          </a:p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smtClean="0"/>
              <a:t>Negatief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nl-NL" dirty="0" smtClean="0"/>
              <a:t>Niet geschikt als u last hebt </a:t>
            </a:r>
            <a:r>
              <a:rPr lang="nl-NL" dirty="0" smtClean="0"/>
              <a:t>van zeeziekte</a:t>
            </a:r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8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Skivakantie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Geniet van besneeuwde bergtoppen en schilderachtige uitzichten</a:t>
            </a:r>
          </a:p>
          <a:p>
            <a:pPr lvl="0"/>
            <a:r>
              <a:rPr lang="nl-NL" dirty="0" smtClean="0"/>
              <a:t>Comfortabele accommodaties direct aan de skipistes</a:t>
            </a:r>
          </a:p>
          <a:p>
            <a:pPr lvl="0"/>
            <a:r>
              <a:rPr lang="nl-NL" dirty="0" smtClean="0"/>
              <a:t>Goede manier om in beweging te blijven</a:t>
            </a:r>
          </a:p>
        </p:txBody>
      </p:sp>
    </p:spTree>
    <p:extLst>
      <p:ext uri="{BB962C8B-B14F-4D97-AF65-F5344CB8AC3E}">
        <p14:creationId xmlns:p14="http://schemas.microsoft.com/office/powerpoint/2010/main" val="127307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Strandvakantie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Genieten van de zee</a:t>
            </a:r>
          </a:p>
          <a:p>
            <a:pPr lvl="0"/>
            <a:r>
              <a:rPr lang="nl-NL" dirty="0" smtClean="0"/>
              <a:t>Zandkastelen bouwen</a:t>
            </a:r>
          </a:p>
          <a:p>
            <a:pPr lvl="0"/>
            <a:r>
              <a:rPr lang="nl-NL" dirty="0" smtClean="0"/>
              <a:t>Deelnemen aan watersporten, zoals zeilen, snorkelen en diepzeeduiken</a:t>
            </a:r>
          </a:p>
        </p:txBody>
      </p:sp>
    </p:spTree>
    <p:extLst>
      <p:ext uri="{BB962C8B-B14F-4D97-AF65-F5344CB8AC3E}">
        <p14:creationId xmlns:p14="http://schemas.microsoft.com/office/powerpoint/2010/main" val="3820100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b4863681-c067-4c62-bc75-95bf3ac03d1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B8244152D6854C98412FF9FD386EE7" ma:contentTypeVersion="1" ma:contentTypeDescription="Create a new document." ma:contentTypeScope="" ma:versionID="7add385eb09acb74787c942b46821d30">
  <xsd:schema xmlns:xsd="http://www.w3.org/2001/XMLSchema" xmlns:xs="http://www.w3.org/2001/XMLSchema" xmlns:p="http://schemas.microsoft.com/office/2006/metadata/properties" xmlns:ns2="b4863681-c067-4c62-bc75-95bf3ac03d16" targetNamespace="http://schemas.microsoft.com/office/2006/metadata/properties" ma:root="true" ma:fieldsID="88a5876d5b55fdc60016a1dd89e48204" ns2:_="">
    <xsd:import namespace="b4863681-c067-4c62-bc75-95bf3ac03d16"/>
    <xsd:element name="properties">
      <xsd:complexType>
        <xsd:sequence>
          <xsd:element name="documentManagement">
            <xsd:complexType>
              <xsd:all>
                <xsd:element ref="ns2:St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63681-c067-4c62-bc75-95bf3ac03d16" elementFormDefault="qualified">
    <xsd:import namespace="http://schemas.microsoft.com/office/2006/documentManagement/types"/>
    <xsd:import namespace="http://schemas.microsoft.com/office/infopath/2007/PartnerControls"/>
    <xsd:element name="Stage" ma:index="8" nillable="true" ma:displayName="Stage" ma:format="Dropdown" ma:internalName="Stage">
      <xsd:simpleType>
        <xsd:union memberTypes="dms:Text">
          <xsd:simpleType>
            <xsd:restriction base="dms:Choice">
              <xsd:enumeration value="Content Creation"/>
              <xsd:enumeration value="TR1"/>
              <xsd:enumeration value="CE1"/>
              <xsd:enumeration value="AU Doc Review"/>
              <xsd:enumeration value="CE2/Doc Prep"/>
              <xsd:enumeration value="Layout1"/>
              <xsd:enumeration value="AU INDD/PDF Review"/>
              <xsd:enumeration value="Proof1"/>
              <xsd:enumeration value="Indexing"/>
              <xsd:enumeration value="Layout2"/>
              <xsd:enumeration value="Proof2"/>
              <xsd:enumeration value="Page Turning"/>
              <xsd:enumeration value="Page-turning crx"/>
              <xsd:enumeration value="Preflight"/>
              <xsd:enumeration value="Final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F9D07-E6B0-4E76-9E28-A319BB2E126B}">
  <ds:schemaRefs>
    <ds:schemaRef ds:uri="http://schemas.microsoft.com/office/2006/metadata/properties"/>
    <ds:schemaRef ds:uri="http://schemas.microsoft.com/office/infopath/2007/PartnerControls"/>
    <ds:schemaRef ds:uri="b4863681-c067-4c62-bc75-95bf3ac03d16"/>
  </ds:schemaRefs>
</ds:datastoreItem>
</file>

<file path=customXml/itemProps2.xml><?xml version="1.0" encoding="utf-8"?>
<ds:datastoreItem xmlns:ds="http://schemas.openxmlformats.org/officeDocument/2006/customXml" ds:itemID="{A42E9AA2-2408-4C97-A40F-C68CBF338F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5475C-095D-4FA8-B085-3BC93AB585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63681-c067-4c62-bc75-95bf3ac03d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411</TotalTime>
  <Words>74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Vakantie-ideeën</vt:lpstr>
      <vt:lpstr>Wat gaat u voor uw plezier doen?</vt:lpstr>
      <vt:lpstr>Cruise</vt:lpstr>
      <vt:lpstr>Skivakantie</vt:lpstr>
      <vt:lpstr>Strandvakantie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Vakantie-ideeën</dc:title>
  <dc:creator>Joan Lambert</dc:creator>
  <cp:lastModifiedBy>Joan Lambert</cp:lastModifiedBy>
  <cp:revision>14</cp:revision>
  <dcterms:created xsi:type="dcterms:W3CDTF">2013-08-21T21:39:23Z</dcterms:created>
  <dcterms:modified xsi:type="dcterms:W3CDTF">2015-02-26T08:25:41Z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0x01010074B8244152D6854C98412FF9FD386EE7</vt:lpwstr>
  </property>
</Properties>
</file>