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760" r:id="rId4"/>
  </p:sldMasterIdLst>
  <p:notesMasterIdLst>
    <p:notesMasterId r:id="rId9"/>
  </p:notesMasterIdLst>
  <p:handoutMasterIdLst>
    <p:handoutMasterId r:id="rId10"/>
  </p:handoutMasterIdLst>
  <p:sldIdLst>
    <p:sldId id="256" r:id="rId5"/>
    <p:sldId id="259" r:id="rId6"/>
    <p:sldId id="260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74E5F"/>
    <a:srgbClr val="A6BCCC"/>
    <a:srgbClr val="000000"/>
    <a:srgbClr val="FFFFCC"/>
    <a:srgbClr val="CC0000"/>
    <a:srgbClr val="000066"/>
    <a:srgbClr val="FFCC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4590" autoAdjust="0"/>
  </p:normalViewPr>
  <p:slideViewPr>
    <p:cSldViewPr>
      <p:cViewPr varScale="1">
        <p:scale>
          <a:sx n="98" d="100"/>
          <a:sy n="98" d="100"/>
        </p:scale>
        <p:origin x="1038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fld id="{FC214389-F4DA-4DAF-9B29-D8DE50566963}" type="slidenum">
              <a:rPr/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tabLst/>
              </a:pPr>
              <a:t>‹#›</a:t>
            </a:fld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0011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  <p:txBody>
          <a:bodyPr vert="horz" wrap="squar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Klik om de modelstijlen te bewerken</a:t>
            </a:r>
            <a:endParaRPr lang="en-US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Tweede niveau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Derde niveau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Vierde niveau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Vijfde niveau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fld id="{401AA26B-5E4E-4129-A89C-394A954597AD}" type="slidenum">
              <a:rPr/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tabLst/>
              </a:pPr>
              <a:t>‹#›</a:t>
            </a:fld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1508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Klik om de stijl te bewerken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Klik om de ondertitelstijl van het model te bewerken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30BD-BC74-44B8-90FA-E3F7015DB404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Klik om de modelstijlen te bewerken</a:t>
            </a:r>
          </a:p>
          <a:p>
            <a:pPr lvl="1" eaLnBrk="1" latinLnBrk="0" hangingPunct="1"/>
            <a:r>
              <a:rPr lang="en-US" smtClean="0"/>
              <a:t>Tweede niveau</a:t>
            </a:r>
          </a:p>
          <a:p>
            <a:pPr lvl="2" eaLnBrk="1" latinLnBrk="0" hangingPunct="1"/>
            <a:r>
              <a:rPr lang="en-US" smtClean="0"/>
              <a:t>Derde niveau</a:t>
            </a:r>
          </a:p>
          <a:p>
            <a:pPr lvl="3" eaLnBrk="1" latinLnBrk="0" hangingPunct="1"/>
            <a:r>
              <a:rPr lang="en-US" smtClean="0"/>
              <a:t>Vierde niveau</a:t>
            </a:r>
          </a:p>
          <a:p>
            <a:pPr lvl="4" eaLnBrk="1" latinLnBrk="0" hangingPunct="1"/>
            <a:r>
              <a:rPr lang="en-US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Klik om de modelstijlen te bewerken</a:t>
            </a:r>
          </a:p>
          <a:p>
            <a:pPr lvl="1" eaLnBrk="1" latinLnBrk="0" hangingPunct="1"/>
            <a:r>
              <a:rPr lang="en-US" smtClean="0"/>
              <a:t>Tweede niveau</a:t>
            </a:r>
          </a:p>
          <a:p>
            <a:pPr lvl="2" eaLnBrk="1" latinLnBrk="0" hangingPunct="1"/>
            <a:r>
              <a:rPr lang="en-US" smtClean="0"/>
              <a:t>Derde niveau</a:t>
            </a:r>
          </a:p>
          <a:p>
            <a:pPr lvl="3" eaLnBrk="1" latinLnBrk="0" hangingPunct="1"/>
            <a:r>
              <a:rPr lang="en-US" smtClean="0"/>
              <a:t>Vierde niveau</a:t>
            </a:r>
          </a:p>
          <a:p>
            <a:pPr lvl="4" eaLnBrk="1" latinLnBrk="0" hangingPunct="1"/>
            <a:r>
              <a:rPr lang="en-US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2C58-682A-4105-BB6B-F2E9745E80DD}" type="slidenum">
              <a:rPr lang="en-US" altLang="x-none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Klik om de modelstijlen te bewerken</a:t>
            </a:r>
          </a:p>
          <a:p>
            <a:pPr lvl="1" eaLnBrk="1" latinLnBrk="0" hangingPunct="1"/>
            <a:r>
              <a:rPr lang="en-US" smtClean="0"/>
              <a:t>Tweede niveau</a:t>
            </a:r>
          </a:p>
          <a:p>
            <a:pPr lvl="2" eaLnBrk="1" latinLnBrk="0" hangingPunct="1"/>
            <a:r>
              <a:rPr lang="en-US" smtClean="0"/>
              <a:t>Derde niveau</a:t>
            </a:r>
          </a:p>
          <a:p>
            <a:pPr lvl="3" eaLnBrk="1" latinLnBrk="0" hangingPunct="1"/>
            <a:r>
              <a:rPr lang="en-US" smtClean="0"/>
              <a:t>Vierde niveau</a:t>
            </a:r>
          </a:p>
          <a:p>
            <a:pPr lvl="4" eaLnBrk="1" latinLnBrk="0" hangingPunct="1"/>
            <a:r>
              <a:rPr lang="en-US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459C-60CE-4756-80B8-DC516B1118AF}" type="slidenum">
              <a:rPr lang="en-US" altLang="x-none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5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Klik om de modelstijlen te bewerken</a:t>
            </a:r>
          </a:p>
          <a:p>
            <a:pPr lvl="1" eaLnBrk="1" latinLnBrk="0" hangingPunct="1"/>
            <a:r>
              <a:rPr lang="en-US" smtClean="0"/>
              <a:t>Tweede niveau</a:t>
            </a:r>
          </a:p>
          <a:p>
            <a:pPr lvl="2" eaLnBrk="1" latinLnBrk="0" hangingPunct="1"/>
            <a:r>
              <a:rPr lang="en-US" smtClean="0"/>
              <a:t>Derde niveau</a:t>
            </a:r>
          </a:p>
          <a:p>
            <a:pPr lvl="3" eaLnBrk="1" latinLnBrk="0" hangingPunct="1"/>
            <a:r>
              <a:rPr lang="en-US" smtClean="0"/>
              <a:t>Vierde niveau</a:t>
            </a:r>
          </a:p>
          <a:p>
            <a:pPr lvl="4" eaLnBrk="1" latinLnBrk="0" hangingPunct="1"/>
            <a:r>
              <a:rPr lang="en-US" smtClean="0"/>
              <a:t>Vijfde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Klik om de modelstijlen te bewerken</a:t>
            </a:r>
          </a:p>
          <a:p>
            <a:pPr lvl="1" eaLnBrk="1" latinLnBrk="0" hangingPunct="1"/>
            <a:r>
              <a:rPr lang="en-US" smtClean="0"/>
              <a:t>Tweede niveau</a:t>
            </a:r>
          </a:p>
          <a:p>
            <a:pPr lvl="2" eaLnBrk="1" latinLnBrk="0" hangingPunct="1"/>
            <a:r>
              <a:rPr lang="en-US" smtClean="0"/>
              <a:t>Derde niveau</a:t>
            </a:r>
          </a:p>
          <a:p>
            <a:pPr lvl="3" eaLnBrk="1" latinLnBrk="0" hangingPunct="1"/>
            <a:r>
              <a:rPr lang="en-US" smtClean="0"/>
              <a:t>Vierde niveau</a:t>
            </a:r>
          </a:p>
          <a:p>
            <a:pPr lvl="4" eaLnBrk="1" latinLnBrk="0" hangingPunct="1"/>
            <a:r>
              <a:rPr lang="en-US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1859759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2" y="2514601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Klik om de modelstijlen te bewerken</a:t>
            </a:r>
          </a:p>
          <a:p>
            <a:pPr lvl="1" eaLnBrk="1" latinLnBrk="0" hangingPunct="1"/>
            <a:r>
              <a:rPr lang="en-US" smtClean="0"/>
              <a:t>Tweede niveau</a:t>
            </a:r>
          </a:p>
          <a:p>
            <a:pPr lvl="2" eaLnBrk="1" latinLnBrk="0" hangingPunct="1"/>
            <a:r>
              <a:rPr lang="en-US" smtClean="0"/>
              <a:t>Derde niveau</a:t>
            </a:r>
          </a:p>
          <a:p>
            <a:pPr lvl="3" eaLnBrk="1" latinLnBrk="0" hangingPunct="1"/>
            <a:r>
              <a:rPr lang="en-US" smtClean="0"/>
              <a:t>Vierde niveau</a:t>
            </a:r>
          </a:p>
          <a:p>
            <a:pPr lvl="4" eaLnBrk="1" latinLnBrk="0" hangingPunct="1"/>
            <a:r>
              <a:rPr lang="en-US" smtClean="0"/>
              <a:t>Vijfde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514601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Klik om de modelstijlen te bewerken</a:t>
            </a:r>
          </a:p>
          <a:p>
            <a:pPr lvl="1" eaLnBrk="1" latinLnBrk="0" hangingPunct="1"/>
            <a:r>
              <a:rPr lang="en-US" smtClean="0"/>
              <a:t>Tweede niveau</a:t>
            </a:r>
          </a:p>
          <a:p>
            <a:pPr lvl="2" eaLnBrk="1" latinLnBrk="0" hangingPunct="1"/>
            <a:r>
              <a:rPr lang="en-US" smtClean="0"/>
              <a:t>Derde niveau</a:t>
            </a:r>
          </a:p>
          <a:p>
            <a:pPr lvl="3" eaLnBrk="1" latinLnBrk="0" hangingPunct="1"/>
            <a:r>
              <a:rPr lang="en-US" smtClean="0"/>
              <a:t>Vierde niveau</a:t>
            </a:r>
          </a:p>
          <a:p>
            <a:pPr lvl="4" eaLnBrk="1" latinLnBrk="0" hangingPunct="1"/>
            <a:r>
              <a:rPr lang="en-US" smtClean="0"/>
              <a:t>Vijfde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Klik om de stijl te bewerken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047A-B30F-4241-A82B-F4F5629E5D80}" type="slidenum">
              <a:rPr lang="en-US" altLang="x-none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48DB-1D2F-4BBF-A6AB-4A7F8376B1CB}" type="slidenum">
              <a:rPr lang="en-US" altLang="x-none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4" y="1676400"/>
            <a:ext cx="6815668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Klik om de modelstijlen te bewerken</a:t>
            </a:r>
          </a:p>
          <a:p>
            <a:pPr lvl="1" eaLnBrk="1" latinLnBrk="0" hangingPunct="1"/>
            <a:r>
              <a:rPr lang="en-US" smtClean="0"/>
              <a:t>Tweede niveau</a:t>
            </a:r>
          </a:p>
          <a:p>
            <a:pPr lvl="2" eaLnBrk="1" latinLnBrk="0" hangingPunct="1"/>
            <a:r>
              <a:rPr lang="en-US" smtClean="0"/>
              <a:t>Derde niveau</a:t>
            </a:r>
          </a:p>
          <a:p>
            <a:pPr lvl="3" eaLnBrk="1" latinLnBrk="0" hangingPunct="1"/>
            <a:r>
              <a:rPr lang="en-US" smtClean="0"/>
              <a:t>Vierde niveau</a:t>
            </a:r>
          </a:p>
          <a:p>
            <a:pPr lvl="4" eaLnBrk="1" latinLnBrk="0" hangingPunct="1"/>
            <a:r>
              <a:rPr lang="en-US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80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8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Klik om de stijl te bewerken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2"/>
            <a:ext cx="812800" cy="365125"/>
          </a:xfrm>
        </p:spPr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1" y="5816601"/>
            <a:ext cx="1221740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1" y="6219827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1" y="-7144"/>
            <a:ext cx="1221740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1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altLang="x-none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2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altLang="x-none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2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4" name="drumroll.wav"/>
          </p:stSnd>
        </p:sndAc>
      </p:transition>
    </mc:Choice>
    <mc:Fallback xmlns="">
      <p:transition spd="slow" advClick="0" advTm="4000">
        <p:fade/>
        <p:sndAc>
          <p:stSnd>
            <p:snd r:embed="rId15" name="drumroll.wav"/>
          </p:stSnd>
        </p:sndAc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altLang="nl-NL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Statusbijeenkomst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altLang="nl-NL" dirty="0" smtClean="0"/>
              <a:t>Blue Yonder Airlines</a:t>
            </a:r>
            <a:endParaRPr lang="en-US" dirty="0"/>
          </a:p>
          <a:p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/>
              <a:t>Hoe doen we het?</a:t>
            </a:r>
            <a:endParaRPr lang="en-US" dirty="0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dirty="0" smtClean="0"/>
              <a:t>Afdelingshoofden geven een overzicht van hun prestaties afgezet tegen </a:t>
            </a:r>
            <a:r>
              <a:rPr lang="nl-NL" altLang="nl-NL" dirty="0" smtClean="0"/>
              <a:t>de doelstellingen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altLang="nl-NL" dirty="0"/>
              <a:t>Overzicht van de organisatie</a:t>
            </a:r>
            <a:endParaRPr lang="en-US" dirty="0"/>
          </a:p>
        </p:txBody>
      </p:sp>
      <p:sp>
        <p:nvSpPr>
          <p:cNvPr id="8200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/>
              <a:t>Belangrijkste kostenposten</a:t>
            </a:r>
            <a:endParaRPr lang="en-US" dirty="0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dirty="0" smtClean="0"/>
              <a:t>Onderzoek en ontwikkeling</a:t>
            </a:r>
            <a:endParaRPr lang="en-US" dirty="0"/>
          </a:p>
          <a:p>
            <a:r>
              <a:rPr lang="nl-NL" altLang="nl-NL" dirty="0"/>
              <a:t>Verkoop en marketing</a:t>
            </a:r>
            <a:endParaRPr lang="en-US" altLang="x-none" dirty="0"/>
          </a:p>
          <a:p>
            <a:r>
              <a:rPr lang="nl-NL" altLang="nl-NL" dirty="0" smtClean="0"/>
              <a:t>Administratie en personeelszaken</a:t>
            </a:r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tage xmlns="b4863681-c067-4c62-bc75-95bf3ac03d1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B8244152D6854C98412FF9FD386EE7" ma:contentTypeVersion="1" ma:contentTypeDescription="Create a new document." ma:contentTypeScope="" ma:versionID="7add385eb09acb74787c942b46821d30">
  <xsd:schema xmlns:xsd="http://www.w3.org/2001/XMLSchema" xmlns:xs="http://www.w3.org/2001/XMLSchema" xmlns:p="http://schemas.microsoft.com/office/2006/metadata/properties" xmlns:ns2="b4863681-c067-4c62-bc75-95bf3ac03d16" targetNamespace="http://schemas.microsoft.com/office/2006/metadata/properties" ma:root="true" ma:fieldsID="88a5876d5b55fdc60016a1dd89e48204" ns2:_="">
    <xsd:import namespace="b4863681-c067-4c62-bc75-95bf3ac03d16"/>
    <xsd:element name="properties">
      <xsd:complexType>
        <xsd:sequence>
          <xsd:element name="documentManagement">
            <xsd:complexType>
              <xsd:all>
                <xsd:element ref="ns2:St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63681-c067-4c62-bc75-95bf3ac03d16" elementFormDefault="qualified">
    <xsd:import namespace="http://schemas.microsoft.com/office/2006/documentManagement/types"/>
    <xsd:import namespace="http://schemas.microsoft.com/office/infopath/2007/PartnerControls"/>
    <xsd:element name="Stage" ma:index="8" nillable="true" ma:displayName="Stage" ma:format="Dropdown" ma:internalName="Stage">
      <xsd:simpleType>
        <xsd:union memberTypes="dms:Text">
          <xsd:simpleType>
            <xsd:restriction base="dms:Choice">
              <xsd:enumeration value="Content Creation"/>
              <xsd:enumeration value="TR1"/>
              <xsd:enumeration value="CE1"/>
              <xsd:enumeration value="AU Doc Review"/>
              <xsd:enumeration value="CE2/Doc Prep"/>
              <xsd:enumeration value="Layout1"/>
              <xsd:enumeration value="AU INDD/PDF Review"/>
              <xsd:enumeration value="Proof1"/>
              <xsd:enumeration value="Indexing"/>
              <xsd:enumeration value="Layout2"/>
              <xsd:enumeration value="Proof2"/>
              <xsd:enumeration value="Page Turning"/>
              <xsd:enumeration value="Page-turning crx"/>
              <xsd:enumeration value="Preflight"/>
              <xsd:enumeration value="Fina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582795-3451-4B58-AA14-D1BCAB6EA6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FA8DD6-D06C-46F1-B151-D119BD27C66D}">
  <ds:schemaRefs>
    <ds:schemaRef ds:uri="http://schemas.microsoft.com/office/2006/metadata/properties"/>
    <ds:schemaRef ds:uri="b4863681-c067-4c62-bc75-95bf3ac03d16"/>
  </ds:schemaRefs>
</ds:datastoreItem>
</file>

<file path=customXml/itemProps3.xml><?xml version="1.0" encoding="utf-8"?>
<ds:datastoreItem xmlns:ds="http://schemas.openxmlformats.org/officeDocument/2006/customXml" ds:itemID="{24171CF2-0674-4DF7-AB8D-360CA994E3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863681-c067-4c62-bc75-95bf3ac03d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34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Constantia</vt:lpstr>
      <vt:lpstr>Times New Roman</vt:lpstr>
      <vt:lpstr>Wingdings 2</vt:lpstr>
      <vt:lpstr>Flow</vt:lpstr>
      <vt:lpstr>Statusbijeenkomst</vt:lpstr>
      <vt:lpstr>Hoe doen we het?</vt:lpstr>
      <vt:lpstr>Overzicht van de organisatie</vt:lpstr>
      <vt:lpstr>Belangrijkste kostenposten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2010-10-12T17:53:45Z</dcterms:created>
  <dcterms:modified xsi:type="dcterms:W3CDTF">2015-02-26T08:24:50Z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0x01010074B8244152D6854C98412FF9FD386EE7</vt:lpwstr>
  </property>
</Properties>
</file>