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2010</a:t>
            </a:r>
            <a:endParaRPr lang="en-US" dirty="0"/>
          </a:p>
        </c:rich>
      </c:tx>
      <c:layout>
        <c:manualLayout>
          <c:xMode val="edge"/>
          <c:yMode val="edge"/>
          <c:x val="0.16722222222222222"/>
          <c:y val="1.8518518518518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39661708953046"/>
          <c:y val="0.15116530572567319"/>
          <c:w val="0.81323301254009916"/>
          <c:h val="0.5613009137746670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Minimum</c:v>
                </c:pt>
              </c:strCache>
            </c:strRef>
          </c:tx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29</c:v>
                </c:pt>
                <c:pt idx="1">
                  <c:v>33</c:v>
                </c:pt>
                <c:pt idx="2">
                  <c:v>37</c:v>
                </c:pt>
                <c:pt idx="3">
                  <c:v>41</c:v>
                </c:pt>
                <c:pt idx="4">
                  <c:v>48</c:v>
                </c:pt>
                <c:pt idx="5">
                  <c:v>54</c:v>
                </c:pt>
                <c:pt idx="6">
                  <c:v>61</c:v>
                </c:pt>
                <c:pt idx="7">
                  <c:v>61</c:v>
                </c:pt>
                <c:pt idx="8">
                  <c:v>53</c:v>
                </c:pt>
                <c:pt idx="9">
                  <c:v>44</c:v>
                </c:pt>
                <c:pt idx="10">
                  <c:v>36</c:v>
                </c:pt>
                <c:pt idx="11">
                  <c:v>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Gemiddeld</c:v>
                </c:pt>
              </c:strCache>
            </c:strRef>
          </c:tx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35</c:v>
                </c:pt>
                <c:pt idx="1">
                  <c:v>40</c:v>
                </c:pt>
                <c:pt idx="2">
                  <c:v>47</c:v>
                </c:pt>
                <c:pt idx="3">
                  <c:v>53</c:v>
                </c:pt>
                <c:pt idx="4">
                  <c:v>60</c:v>
                </c:pt>
                <c:pt idx="5">
                  <c:v>67</c:v>
                </c:pt>
                <c:pt idx="6">
                  <c:v>75</c:v>
                </c:pt>
                <c:pt idx="7">
                  <c:v>75</c:v>
                </c:pt>
                <c:pt idx="8">
                  <c:v>66</c:v>
                </c:pt>
                <c:pt idx="9">
                  <c:v>55</c:v>
                </c:pt>
                <c:pt idx="10">
                  <c:v>43</c:v>
                </c:pt>
                <c:pt idx="11">
                  <c:v>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Maximum</c:v>
                </c:pt>
              </c:strCache>
            </c:strRef>
          </c:tx>
          <c:marker>
            <c:symbol val="none"/>
          </c:marker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41</c:v>
                </c:pt>
                <c:pt idx="1">
                  <c:v>47</c:v>
                </c:pt>
                <c:pt idx="2">
                  <c:v>56</c:v>
                </c:pt>
                <c:pt idx="3">
                  <c:v>64</c:v>
                </c:pt>
                <c:pt idx="4">
                  <c:v>72</c:v>
                </c:pt>
                <c:pt idx="5">
                  <c:v>80</c:v>
                </c:pt>
                <c:pt idx="6">
                  <c:v>90</c:v>
                </c:pt>
                <c:pt idx="7">
                  <c:v>90</c:v>
                </c:pt>
                <c:pt idx="8">
                  <c:v>79</c:v>
                </c:pt>
                <c:pt idx="9">
                  <c:v>66</c:v>
                </c:pt>
                <c:pt idx="10">
                  <c:v>50</c:v>
                </c:pt>
                <c:pt idx="11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358248"/>
        <c:axId val="127358640"/>
      </c:lineChart>
      <c:catAx>
        <c:axId val="127358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7358640"/>
        <c:crosses val="autoZero"/>
        <c:auto val="1"/>
        <c:lblAlgn val="ctr"/>
        <c:lblOffset val="100"/>
        <c:noMultiLvlLbl val="0"/>
      </c:catAx>
      <c:valAx>
        <c:axId val="1273586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27358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968966027133933"/>
          <c:y val="0.84224911224332255"/>
          <c:w val="0.83684397783610387"/>
          <c:h val="0.128339123050795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Dagen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Goed</c:v>
                </c:pt>
                <c:pt idx="1">
                  <c:v>Matig</c:v>
                </c:pt>
                <c:pt idx="2">
                  <c:v>Ongezond voor gevoelige groepen</c:v>
                </c:pt>
                <c:pt idx="3">
                  <c:v>Ongezond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260</c:v>
                </c:pt>
                <c:pt idx="1">
                  <c:v>73</c:v>
                </c:pt>
                <c:pt idx="2">
                  <c:v>21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1B99A2-A512-44E3-9557-2C6601EEE8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4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33804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794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795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pic>
          <p:nvPicPr>
            <p:cNvPr id="33803" name="Picture 11" descr="D:\FRONTPAGE THEMES\CONSTRUC\URBBANND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384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Klik om de stijl te bewerken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Klik om de ondertitelstijl van het model te bewerken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FFF87EC-FF00-4DDC-8665-F7809C8FF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3E971-7F8E-492F-91FE-8658F60C1B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6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88A92-A01A-4422-8871-AC6C66C08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8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98C33-FA76-4CB2-A348-23F403AAA4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6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606E0-9C08-445C-8559-61B08E80E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47041-C0B1-4C49-9840-72A3BEFE7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4A41-D372-450F-B2F2-E809E6991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6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613F1-E101-46B1-B09C-22956957B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9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517E-2A12-4B02-BE9D-6D211F83C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1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2ABC0-85F8-4993-A6AF-CDF227133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8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34115-6A74-4346-823E-8444949CB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1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pic>
          <p:nvPicPr>
            <p:cNvPr id="22538" name="Picture 10" descr="D:\FRONTPAGE THEMES\CONSTRUC\URBBANND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DC2922-2C22-44A6-82A2-5C6B0CDA362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2362200"/>
            <a:ext cx="6324600" cy="1371600"/>
          </a:xfrm>
        </p:spPr>
        <p:txBody>
          <a:bodyPr/>
          <a:lstStyle/>
          <a:p>
            <a:r>
              <a:rPr lang="nl-NL" sz="8000" dirty="0"/>
              <a:t>Leefbaarheid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4114801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Punten om rekening mee te houden bij het kiezen van een locatie om je oude dag door te brengen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6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Temperatuur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427023"/>
              </p:ext>
            </p:extLst>
          </p:nvPr>
        </p:nvGraphicFramePr>
        <p:xfrm>
          <a:off x="2209800" y="1981200"/>
          <a:ext cx="6858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89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Luchtkwaliteit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161532"/>
              </p:ext>
            </p:extLst>
          </p:nvPr>
        </p:nvGraphicFramePr>
        <p:xfrm>
          <a:off x="2209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380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van luchtvervuiling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25377"/>
            <a:ext cx="7162800" cy="4226496"/>
          </a:xfrm>
        </p:spPr>
      </p:pic>
    </p:spTree>
    <p:extLst>
      <p:ext uri="{BB962C8B-B14F-4D97-AF65-F5344CB8AC3E}">
        <p14:creationId xmlns:p14="http://schemas.microsoft.com/office/powerpoint/2010/main" val="206050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onstruction design template">
  <a:themeElements>
    <a:clrScheme name="Office Theme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FAA9F"/>
      </a:accent2>
      <a:accent3>
        <a:srgbClr val="B6B6B6"/>
      </a:accent3>
      <a:accent4>
        <a:srgbClr val="C8C6C1"/>
      </a:accent4>
      <a:accent5>
        <a:srgbClr val="D0DDE2"/>
      </a:accent5>
      <a:accent6>
        <a:srgbClr val="9E9A90"/>
      </a:accent6>
      <a:hlink>
        <a:srgbClr val="A38D77"/>
      </a:hlink>
      <a:folHlink>
        <a:srgbClr val="73675F"/>
      </a:folHlink>
    </a:clrScheme>
    <a:fontScheme name="Office Them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F02972-AD8E-44FF-A44A-94F74AEFEF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7CF0E7-4C14-434F-981E-7F10FCA470F2}">
  <ds:schemaRefs>
    <ds:schemaRef ds:uri="http://schemas.microsoft.com/office/2006/metadata/propertie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DD449232-5E6E-4F3B-8270-1771E02F0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Construction design template</Template>
  <TotalTime>42</TotalTime>
  <Words>27</Words>
  <Application>Microsoft Office PowerPoint</Application>
  <PresentationFormat>Widescreen</PresentationFormat>
  <Paragraphs>7</Paragraphs>
  <Slides>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Narrow</vt:lpstr>
      <vt:lpstr>Impact</vt:lpstr>
      <vt:lpstr>Monotype Sorts</vt:lpstr>
      <vt:lpstr>Construction design template</vt:lpstr>
      <vt:lpstr>Leefbaarheid</vt:lpstr>
      <vt:lpstr>Temperatuur</vt:lpstr>
      <vt:lpstr>Luchtkwaliteit</vt:lpstr>
      <vt:lpstr>Oorzaken van luchtvervuiling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Leefbaarheid</dc:title>
  <dc:creator>Sidney Higa</dc:creator>
  <cp:lastModifiedBy>Joan Lambert</cp:lastModifiedBy>
  <cp:revision>10</cp:revision>
  <dcterms:created xsi:type="dcterms:W3CDTF">2010-10-28T20:33:44Z</dcterms:created>
  <dcterms:modified xsi:type="dcterms:W3CDTF">2015-02-26T08:46:20Z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  <property fmtid="{D5CDD505-2E9C-101B-9397-08002B2CF9AE}" pid="3" name="ContentTypeId">
    <vt:lpwstr>0x01010074B8244152D6854C98412FF9FD386EE7</vt:lpwstr>
  </property>
</Properties>
</file>