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9" r:id="rId5"/>
  </p:sldMasterIdLst>
  <p:notesMasterIdLst>
    <p:notesMasterId r:id="rId9"/>
  </p:notesMasterIdLst>
  <p:handoutMasterIdLst>
    <p:handoutMasterId r:id="rId10"/>
  </p:handoutMasterIdLst>
  <p:sldIdLst>
    <p:sldId id="257" r:id="rId6"/>
    <p:sldId id="260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17CBDB19-DDF8-454B-B2A9-89D3C498EC1B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97B39D03-4D65-44D8-9F67-CFAB012E2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88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0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rPr>
              <a:t>Klik om de modelstijlen te bewerken</a:t>
            </a:r>
            <a:endParaRPr lang="en-US"/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0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rPr>
              <a:t>Tweede niveau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0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rPr>
              <a:t>Derde niveau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0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rPr>
              <a:t>Vierde niveau</a:t>
            </a: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0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rPr>
              <a:t>Vijfde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fld id="{5B593A47-C35F-4927-8CD6-9682078D69E3}" type="slidenum">
              <a:rPr/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tabLst/>
              </a:pPr>
              <a:t>‹#›</a:t>
            </a:fld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675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endParaRPr kumimoji="0" lang="x-none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 vert="horz" wrap="square" lIns="91440" tIns="45720" rIns="91440" bIns="45720" anchor="b" compatLnSpc="1"/>
          <a:lstStyle>
            <a:lvl1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fld id="{2739EC88-7B5E-4917-BD4E-CFF22233FA88}" type="slidenum">
              <a:rPr/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tabLst/>
              </a:pPr>
              <a:t>1</a:t>
            </a:fld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1554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1" y="3429000"/>
            <a:ext cx="8532284" cy="1219200"/>
          </a:xfrm>
        </p:spPr>
        <p:txBody>
          <a:bodyPr/>
          <a:lstStyle>
            <a:lvl1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4000" b="0" i="0" u="none" strike="noStrike" baseline="0">
                <a:solidFill>
                  <a:schemeClr val="tx2">
                    <a:alpha val="100000"/>
                  </a:schemeClr>
                </a:solidFill>
                <a:effectLst/>
                <a:latin typeface="Verdana"/>
              </a:defRPr>
            </a:lvl1pPr>
          </a:lstStyle>
          <a:p>
            <a:r>
              <a:rPr lang="en-US" altLang="x-none"/>
              <a:t>Klik om de stijl te bewerken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1" y="4800600"/>
            <a:ext cx="8532284" cy="838200"/>
          </a:xfrm>
        </p:spPr>
        <p:txBody>
          <a:bodyPr/>
          <a:lstStyle>
            <a:lvl1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tabLst/>
              <a:defRPr kumimoji="0" sz="24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Verdana"/>
              </a:defRPr>
            </a:lvl1pPr>
          </a:lstStyle>
          <a:p>
            <a:r>
              <a:rPr lang="en-US" altLang="x-none"/>
              <a:t>Klik om de ondertitelstijl van het model te bewerken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5226"/>
            <a:ext cx="2844800" cy="384175"/>
          </a:xfrm>
        </p:spPr>
        <p:txBody>
          <a:bodyPr/>
          <a:lstStyle>
            <a:lvl1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Verdana"/>
              </a:defRPr>
            </a:lvl1pPr>
          </a:lstStyle>
          <a:p>
            <a:endParaRPr lang="en-US" altLang="x-non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5226"/>
            <a:ext cx="3860800" cy="384175"/>
          </a:xfrm>
        </p:spPr>
        <p:txBody>
          <a:bodyPr/>
          <a:lstStyle>
            <a:lvl1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Verdana"/>
              </a:defRPr>
            </a:lvl1pPr>
          </a:lstStyle>
          <a:p>
            <a:endParaRPr lang="en-US" altLang="x-non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5226"/>
            <a:ext cx="2844800" cy="384175"/>
          </a:xfrm>
        </p:spPr>
        <p:txBody>
          <a:bodyPr/>
          <a:lstStyle>
            <a:lvl1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Verdana"/>
              </a:defRPr>
            </a:lvl1pPr>
          </a:lstStyle>
          <a:p>
            <a:fld id="{B7FFE138-060B-4A09-A290-32377E64A3CC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474C-9AB0-4C46-94FC-532709E129BA}" type="slidenum">
              <a:rPr lang="en-US" altLang="x-none" smtClean="0"/>
              <a:pPr/>
              <a:t>‹#›</a:t>
            </a:fld>
            <a:endParaRPr lang="en-US" altLang="x-none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474C-9AB0-4C46-94FC-532709E129BA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474C-9AB0-4C46-94FC-532709E129BA}" type="slidenum">
              <a:rPr lang="en-US" altLang="x-none" smtClean="0"/>
              <a:pPr/>
              <a:t>‹#›</a:t>
            </a:fld>
            <a:endParaRPr lang="en-US" altLang="x-non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8597-3521-412A-BED1-722EA4F86CC2}" type="slidenum">
              <a:rPr lang="en-US" alt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6BC6-08CB-4826-B2C4-3F6970CA7AE9}" type="slidenum">
              <a:rPr lang="en-US" alt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474C-9AB0-4C46-94FC-532709E129BA}" type="slidenum">
              <a:rPr lang="en-US" altLang="x-none" smtClean="0"/>
              <a:pPr/>
              <a:t>‹#›</a:t>
            </a:fld>
            <a:endParaRPr lang="en-US" altLang="x-non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474C-9AB0-4C46-94FC-532709E129BA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474C-9AB0-4C46-94FC-532709E129BA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3474C-9AB0-4C46-94FC-532709E129BA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5FAE-E4EB-45D9-AE03-3A0036BA87A8}" type="slidenum">
              <a:rPr lang="en-US" altLang="x-none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C7DD-2210-4D98-9ADA-00E3E9269610}" type="slidenum">
              <a:rPr lang="en-US" altLang="x-none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8597-3521-412A-BED1-722EA4F86CC2}" type="slidenum">
              <a:rPr lang="en-US" altLang="x-none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6BC6-08CB-4826-B2C4-3F6970CA7AE9}" type="slidenum">
              <a:rPr lang="en-US" altLang="x-none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en 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3045884" y="1905000"/>
            <a:ext cx="4163483" cy="4221163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7412567" y="1905000"/>
            <a:ext cx="4165600" cy="4221163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78A8-2A4E-4FED-8C6A-165E3EC8D9AF}" type="slidenum">
              <a:rPr lang="en-US" altLang="x-none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5FAE-E4EB-45D9-AE03-3A0036BA87A8}" type="slidenum">
              <a:rPr lang="en-US" altLang="x-none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3045884" y="1905000"/>
            <a:ext cx="4163483" cy="4221163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7412567" y="1905000"/>
            <a:ext cx="4165600" cy="4221163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8A2C-6AB6-433F-BC71-C4EE38BC3DCF}" type="slidenum">
              <a:rPr lang="en-US" altLang="x-none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E138-060B-4A09-A290-32377E64A3CC}" type="slidenum">
              <a:rPr lang="en-US" altLang="x-none" smtClean="0"/>
              <a:pPr/>
              <a:t>‹#›</a:t>
            </a:fld>
            <a:endParaRPr lang="en-US" altLang="x-none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C7DD-2210-4D98-9ADA-00E3E9269610}" type="slidenum">
              <a:rPr lang="en-US" alt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5884" y="533400"/>
            <a:ext cx="8532283" cy="1219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pPr lvl="0"/>
            <a:r>
              <a:rPr lang="nl-NL" altLang="nl-NL"/>
              <a:t>Klik om de stijl te bewerken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5884" y="1905000"/>
            <a:ext cx="8532283" cy="42211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nl-NL" altLang="nl-NL"/>
              <a:t>Klik om de modelstijlen te bewerken</a:t>
            </a:r>
            <a:endParaRPr lang="en-US"/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6"/>
            <a:ext cx="2844800" cy="3841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Verdana"/>
              </a:defRPr>
            </a:lvl1pPr>
          </a:lstStyle>
          <a:p>
            <a:endParaRPr lang="en-US" altLang="x-non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6"/>
            <a:ext cx="3860800" cy="3841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Verdana"/>
              </a:defRPr>
            </a:lvl1pPr>
          </a:lstStyle>
          <a:p>
            <a:endParaRPr lang="en-US" altLang="x-non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6"/>
            <a:ext cx="2844800" cy="3841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Verdana"/>
              </a:defRPr>
            </a:lvl1pPr>
          </a:lstStyle>
          <a:p>
            <a:fld id="{F6D3474C-9AB0-4C46-94FC-532709E129BA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>
          <a:latin typeface="+mj-lt"/>
          <a:ea typeface="+mj-ea"/>
          <a:cs typeface="+mj-cs"/>
        </a:defRPr>
      </a:defPPr>
      <a:lvl1pPr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1pPr>
      <a:lvl2pPr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2pPr>
      <a:lvl3pPr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3pPr>
      <a:lvl4pPr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4pPr>
      <a:lvl5pPr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5pPr>
      <a:lvl6pPr marL="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6pPr>
      <a:lvl7pPr marL="4572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7pPr>
      <a:lvl8pPr marL="9144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8pPr>
      <a:lvl9pPr marL="13716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9pPr>
    </p:titleStyle>
    <p:bodyStyle>
      <a:defPPr>
        <a:defRPr>
          <a:latin typeface="+mn-lt"/>
          <a:ea typeface="+mn-ea"/>
          <a:cs typeface="+mn-cs"/>
        </a:defRPr>
      </a:defPPr>
      <a:lvl1pPr marL="342900" indent="-342900" algn="l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742950" indent="-285750" algn="l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2pPr>
      <a:lvl3pPr marL="1143000" indent="-228600" algn="l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3pPr>
      <a:lvl4pPr marL="1600200" indent="-228600" algn="l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4pPr>
      <a:lvl5pPr marL="20574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5pPr>
      <a:lvl6pPr marL="20574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6pPr>
      <a:lvl7pPr marL="25146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7pPr>
      <a:lvl8pPr marL="29718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8pPr>
      <a:lvl9pPr marL="34290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6D3474C-9AB0-4C46-94FC-532709E129BA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03526" y="1600200"/>
            <a:ext cx="7085013" cy="1066800"/>
          </a:xfrm>
        </p:spPr>
        <p:txBody>
          <a:bodyPr/>
          <a:lstStyle/>
          <a:p>
            <a:r>
              <a:rPr lang="nl-NL" altLang="nl-NL" dirty="0" smtClean="0"/>
              <a:t>Tijdmanagement</a:t>
            </a:r>
            <a:endParaRPr lang="x-none" altLang="x-non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03526" y="2819400"/>
            <a:ext cx="5748335" cy="1143000"/>
          </a:xfrm>
        </p:spPr>
        <p:txBody>
          <a:bodyPr/>
          <a:lstStyle/>
          <a:p>
            <a:r>
              <a:rPr lang="nl-NL" altLang="nl-NL" dirty="0" smtClean="0"/>
              <a:t>Betere organisatie voor betere resultaten</a:t>
            </a:r>
            <a:endParaRPr lang="x-none" altLang="x-none" dirty="0"/>
          </a:p>
        </p:txBody>
      </p:sp>
      <p:sp>
        <p:nvSpPr>
          <p:cNvPr id="7" name="5-Point Star 4"/>
          <p:cNvSpPr/>
          <p:nvPr/>
        </p:nvSpPr>
        <p:spPr>
          <a:xfrm>
            <a:off x="8763000" y="2590800"/>
            <a:ext cx="914400" cy="914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Besteed uw tijd verstandig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 van slechte organisatie</a:t>
            </a:r>
            <a:endParaRPr lang="en-US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icking clock design template [1]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tage xmlns="b4863681-c067-4c62-bc75-95bf3ac03d1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8244152D6854C98412FF9FD386EE7" ma:contentTypeVersion="1" ma:contentTypeDescription="Create a new document." ma:contentTypeScope="" ma:versionID="7add385eb09acb74787c942b46821d30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88a5876d5b55fdc60016a1dd89e48204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Page-turning crx"/>
              <xsd:enumeration value="Preflight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C1A58A-7462-437A-9A67-97806F2B52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3CCC6B-37E0-43CA-9550-DD63327EE8F4}">
  <ds:schemaRefs>
    <ds:schemaRef ds:uri="b4863681-c067-4c62-bc75-95bf3ac03d16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961A3DE-2988-4CBA-A11F-438141FC18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863681-c067-4c62-bc75-95bf3ac03d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Ticking clock design template [1]</Template>
  <TotalTime>342</TotalTime>
  <Words>15</Words>
  <Application>Microsoft Office PowerPoint</Application>
  <PresentationFormat>Widescreen</PresentationFormat>
  <Paragraphs>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Ticking clock design template [1]</vt:lpstr>
      <vt:lpstr>Clarity</vt:lpstr>
      <vt:lpstr>Tijdmanagement</vt:lpstr>
      <vt:lpstr>Besteed uw tijd verstandig</vt:lpstr>
      <vt:lpstr>Kosten van slechte organisatie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Tijdmanagement</dc:title>
  <dc:creator>Sidney Higa</dc:creator>
  <cp:lastModifiedBy>Joan Lambert</cp:lastModifiedBy>
  <cp:revision>6</cp:revision>
  <dcterms:created xsi:type="dcterms:W3CDTF">2006-04-18T16:29:51Z</dcterms:created>
  <dcterms:modified xsi:type="dcterms:W3CDTF">2015-02-26T07:35:52Z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TC011594421033</vt:lpwstr>
  </property>
  <property fmtid="{D5CDD505-2E9C-101B-9397-08002B2CF9AE}" pid="3" name="ContentTypeId">
    <vt:lpwstr>0x01010074B8244152D6854C98412FF9FD386EE7</vt:lpwstr>
  </property>
  <property fmtid="{D5CDD505-2E9C-101B-9397-08002B2CF9AE}" pid="4" name="Used in Chapter">
    <vt:lpwstr>true</vt:lpwstr>
  </property>
</Properties>
</file>