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7690" autoAdjust="0"/>
  </p:normalViewPr>
  <p:slideViewPr>
    <p:cSldViewPr>
      <p:cViewPr varScale="1">
        <p:scale>
          <a:sx n="46" d="100"/>
          <a:sy n="46" d="100"/>
        </p:scale>
        <p:origin x="31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86A476FC-4EC1-4AA0-B5AD-40AB07A1935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E3ECD38E-D9A4-4F4D-A6FB-6D812D022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9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3B448A1-1298-46C9-A73E-B5010B5F916C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Klik om de modelstijlen te bewerken</a:t>
            </a:r>
            <a:endParaRPr lang="en-US"/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84C78DC-442F-43C7-8143-84875167E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1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  <a:endParaRPr lang="en-US"/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8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6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7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4849-EF15-4769-A55A-CA215BDD584B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0906-F8CD-4165-AEA2-F6A34C5BD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Inkoopreizen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Zorgen voor een succesvol resultaat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Overzicht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Inleiding</a:t>
            </a:r>
          </a:p>
          <a:p>
            <a:r>
              <a:rPr lang="nl-nl" dirty="0" smtClean="0"/>
              <a:t>Doel</a:t>
            </a:r>
          </a:p>
          <a:p>
            <a:r>
              <a:rPr lang="nl-nl" dirty="0" smtClean="0"/>
              <a:t>Een inkoopreis voorbereiden</a:t>
            </a:r>
          </a:p>
          <a:p>
            <a:r>
              <a:rPr lang="nl-nl" dirty="0" smtClean="0"/>
              <a:t>Internationaal reizen</a:t>
            </a:r>
          </a:p>
          <a:p>
            <a:r>
              <a:rPr lang="nl-nl" dirty="0" smtClean="0"/>
              <a:t>Ontmoeting met de klant</a:t>
            </a:r>
          </a:p>
          <a:p>
            <a:r>
              <a:rPr lang="nl-nl" dirty="0" smtClean="0"/>
              <a:t>De koopwaar kiezen</a:t>
            </a:r>
          </a:p>
          <a:p>
            <a:r>
              <a:rPr lang="nl-nl" dirty="0" smtClean="0"/>
              <a:t>De overeenkomst sluiten</a:t>
            </a:r>
          </a:p>
          <a:p>
            <a:r>
              <a:rPr lang="nl-nl" dirty="0" smtClean="0"/>
              <a:t>Opvolging</a:t>
            </a:r>
          </a:p>
          <a:p>
            <a:r>
              <a:rPr lang="nl-nl" dirty="0" smtClean="0"/>
              <a:t>Vragen en antwoorden</a:t>
            </a:r>
          </a:p>
          <a:p>
            <a:r>
              <a:rPr lang="nl-nl" dirty="0" smtClean="0"/>
              <a:t>Boek signeren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Een inkoopreis voorbereiden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Ken uw behoeften</a:t>
            </a:r>
          </a:p>
          <a:p>
            <a:pPr lvl="1"/>
            <a:r>
              <a:rPr lang="nl-nl" smtClean="0"/>
              <a:t>Ken uw klanten</a:t>
            </a:r>
          </a:p>
          <a:p>
            <a:pPr lvl="1"/>
            <a:r>
              <a:rPr lang="nl-nl" smtClean="0"/>
              <a:t>Ken de huidige trends</a:t>
            </a:r>
          </a:p>
          <a:p>
            <a:r>
              <a:rPr lang="nl-nl" smtClean="0"/>
              <a:t>Vergaderingen plannen</a:t>
            </a:r>
          </a:p>
          <a:p>
            <a:r>
              <a:rPr lang="nl-nl" smtClean="0"/>
              <a:t>De reis plannen</a:t>
            </a:r>
          </a:p>
          <a:p>
            <a:r>
              <a:rPr lang="nl-nl" smtClean="0"/>
              <a:t>De inkopershandleiding lezen</a:t>
            </a:r>
          </a:p>
          <a:p>
            <a:r>
              <a:rPr lang="nl-nl" smtClean="0"/>
              <a:t>Inpakken wat u nodig hebt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Internationaal reizen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Ken de cultuur</a:t>
            </a:r>
          </a:p>
          <a:p>
            <a:r>
              <a:rPr lang="nl-nl" smtClean="0"/>
              <a:t>Lees de laatste adviezen</a:t>
            </a:r>
          </a:p>
          <a:p>
            <a:r>
              <a:rPr lang="nl-nl" smtClean="0"/>
              <a:t>Controleer uw paspoort</a:t>
            </a:r>
          </a:p>
          <a:p>
            <a:r>
              <a:rPr lang="nl-nl" smtClean="0"/>
              <a:t>Werk uw inentingen bij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Ontmoeting met de klant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Uzelf voorstellen</a:t>
            </a:r>
          </a:p>
          <a:p>
            <a:r>
              <a:rPr lang="nl-nl" smtClean="0"/>
              <a:t>Geschikte kleding kiezen</a:t>
            </a:r>
          </a:p>
          <a:p>
            <a:r>
              <a:rPr lang="nl-nl" smtClean="0"/>
              <a:t>Goede relaties opbouwen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 koopwaar kiezen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Is het beschikbaar?</a:t>
            </a:r>
          </a:p>
          <a:p>
            <a:r>
              <a:rPr lang="nl-nl" smtClean="0"/>
              <a:t>Is de kwaliteit goed?</a:t>
            </a:r>
          </a:p>
          <a:p>
            <a:r>
              <a:rPr lang="nl-nl" smtClean="0"/>
              <a:t>Wat is de productietijd?</a:t>
            </a:r>
          </a:p>
          <a:p>
            <a:r>
              <a:rPr lang="nl-nl" smtClean="0"/>
              <a:t>Wat is onze winstmarge?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 overeenkomst sluiten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Voorwaarden onderhandelen</a:t>
            </a:r>
          </a:p>
          <a:p>
            <a:r>
              <a:rPr lang="nl-nl" smtClean="0"/>
              <a:t>Wederzijdse afspraken over de planning</a:t>
            </a:r>
          </a:p>
          <a:p>
            <a:r>
              <a:rPr lang="nl-nl" smtClean="0"/>
              <a:t>De juiste contracten tekenen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Opvolging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Papierwerk inleveren</a:t>
            </a:r>
          </a:p>
          <a:p>
            <a:r>
              <a:rPr lang="nl-nl" smtClean="0"/>
              <a:t>Contact houden met de klanten</a:t>
            </a:r>
          </a:p>
          <a:p>
            <a:r>
              <a:rPr lang="nl-nl" smtClean="0"/>
              <a:t>De bestelling volgen</a:t>
            </a:r>
          </a:p>
          <a:p>
            <a:pPr lvl="1"/>
            <a:r>
              <a:rPr lang="nl-nl" smtClean="0"/>
              <a:t>Kwam de bestelling op tijd?</a:t>
            </a:r>
          </a:p>
          <a:p>
            <a:pPr lvl="1"/>
            <a:r>
              <a:rPr lang="nl-nl" smtClean="0"/>
              <a:t>Was de bestelling onbeschadigd?</a:t>
            </a:r>
          </a:p>
          <a:p>
            <a:pPr lvl="1"/>
            <a:r>
              <a:rPr lang="nl-nl" smtClean="0"/>
              <a:t>Hebt u de juiste hoeveelheid ontvangen?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8F7EF1-F755-43D1-9361-2D38F2440FE2}"/>
</file>

<file path=customXml/itemProps2.xml><?xml version="1.0" encoding="utf-8"?>
<ds:datastoreItem xmlns:ds="http://schemas.openxmlformats.org/officeDocument/2006/customXml" ds:itemID="{5FBE26E2-A606-40A1-AD3A-731D9EC82A04}"/>
</file>

<file path=customXml/itemProps3.xml><?xml version="1.0" encoding="utf-8"?>
<ds:datastoreItem xmlns:ds="http://schemas.openxmlformats.org/officeDocument/2006/customXml" ds:itemID="{A815431F-E125-4B61-A2B1-212417FA46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Buying Trips</vt:lpstr>
      <vt:lpstr>Overview</vt:lpstr>
      <vt:lpstr>Preparing for a Buying Trip</vt:lpstr>
      <vt:lpstr>Traveling Internationally</vt:lpstr>
      <vt:lpstr>Meeting the Client</vt:lpstr>
      <vt:lpstr>Choosing the Merchandise</vt:lpstr>
      <vt:lpstr>Closing the Deal</vt:lpstr>
      <vt:lpstr>Following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2008-11-10T18:06:35Z</dcterms:created>
  <dcterms:modified xsi:type="dcterms:W3CDTF">2013-09-26T16:51:04Z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