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av" ContentType="audio/wav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4"/>
  </p:sldMasterIdLst>
  <p:sldIdLst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7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slideMaster" Target="../slideMasters/slideMaster1.xml"/><Relationship Id="rId1" Type="http://schemas.openxmlformats.org/officeDocument/2006/relationships/audio" Target="../media/audio1.wav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sche 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nl-NL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nl-NL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nl-NL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nl-NL" smtClean="0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5A2C58-682A-4105-BB6B-F2E9745E80DD}" type="slidenum">
              <a:rPr lang="en-US" altLang="x-none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2937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1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 smtClean="0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68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  <p:sldLayoutId id="2147483669" r:id="rId18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4pPr>
      <a:lvl5pPr marL="21145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50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3" name="Rectangle 7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nl-NL" altLang="nl-NL" smtClean="0"/>
              <a:t>Jaarvergadering</a:t>
            </a:r>
            <a:endParaRPr lang="en-US" dirty="0"/>
          </a:p>
        </p:txBody>
      </p:sp>
      <p:sp>
        <p:nvSpPr>
          <p:cNvPr id="4104" name="Rectangle 8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altLang="nl-NL" dirty="0" smtClean="0"/>
              <a:t>Raad van bestuur</a:t>
            </a:r>
            <a:endParaRPr lang="en-US" dirty="0" smtClean="0"/>
          </a:p>
          <a:p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9190835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Doelen voor het komende jaar</a:t>
            </a:r>
            <a:endParaRPr lang="en-US" dirty="0"/>
          </a:p>
        </p:txBody>
      </p:sp>
      <p:sp>
        <p:nvSpPr>
          <p:cNvPr id="1536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Strategische initiatieven</a:t>
            </a:r>
            <a:endParaRPr lang="en-US" smtClean="0"/>
          </a:p>
          <a:p>
            <a:r>
              <a:rPr lang="nl-NL" altLang="nl-NL" smtClean="0"/>
              <a:t>Financiële doelen</a:t>
            </a:r>
          </a:p>
          <a:p>
            <a:r>
              <a:rPr lang="nl-NL" altLang="nl-NL" smtClean="0"/>
              <a:t>Andere belangrijke activiteiten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406460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9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Samenvatting</a:t>
            </a:r>
            <a:endParaRPr lang="en-US" dirty="0"/>
          </a:p>
        </p:txBody>
      </p:sp>
      <p:sp>
        <p:nvSpPr>
          <p:cNvPr id="1639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Overzicht van belangrijke successen/uitdagingen</a:t>
            </a:r>
            <a:endParaRPr lang="en-US" smtClean="0"/>
          </a:p>
          <a:p>
            <a:r>
              <a:rPr lang="nl-NL" altLang="nl-NL" smtClean="0"/>
              <a:t>Herhaling van belangrijkste doelen</a:t>
            </a:r>
          </a:p>
          <a:p>
            <a:r>
              <a:rPr lang="nl-NL" altLang="nl-NL" smtClean="0"/>
              <a:t>Hartelijk dank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246680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7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Agenda</a:t>
            </a:r>
            <a:endParaRPr lang="en-US" dirty="0"/>
          </a:p>
        </p:txBody>
      </p:sp>
      <p:sp>
        <p:nvSpPr>
          <p:cNvPr id="5128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Bespreking van belangrijkste doelstellingen</a:t>
            </a:r>
            <a:endParaRPr lang="en-US" smtClean="0"/>
          </a:p>
          <a:p>
            <a:r>
              <a:rPr lang="nl-NL" altLang="nl-NL" smtClean="0"/>
              <a:t>Hoe hebben we het gedaan?</a:t>
            </a:r>
          </a:p>
          <a:p>
            <a:r>
              <a:rPr lang="nl-NL" altLang="nl-NL" smtClean="0"/>
              <a:t>Overzicht van de organisatie</a:t>
            </a:r>
          </a:p>
          <a:p>
            <a:r>
              <a:rPr lang="nl-NL" altLang="nl-NL" smtClean="0"/>
              <a:t>Belangrijkste uitdagingen voor het bedrijf</a:t>
            </a:r>
          </a:p>
          <a:p>
            <a:r>
              <a:rPr lang="nl-NL" altLang="nl-NL" smtClean="0"/>
              <a:t>Evaluatie van onze vorderingen</a:t>
            </a:r>
          </a:p>
          <a:p>
            <a:r>
              <a:rPr lang="nl-NL" altLang="nl-NL" smtClean="0"/>
              <a:t>Belangrijkste kostenposten</a:t>
            </a:r>
          </a:p>
          <a:p>
            <a:r>
              <a:rPr lang="nl-NL" altLang="nl-NL" smtClean="0"/>
              <a:t>Personeelsbezetting</a:t>
            </a:r>
          </a:p>
          <a:p>
            <a:r>
              <a:rPr lang="nl-NL" altLang="nl-NL" smtClean="0"/>
              <a:t>Doelen voor het komende jaar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6880719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1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Bespreking van belangrijkste doelstellingen</a:t>
            </a:r>
            <a:endParaRPr lang="en-US" dirty="0"/>
          </a:p>
        </p:txBody>
      </p:sp>
      <p:sp>
        <p:nvSpPr>
          <p:cNvPr id="6152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Wat maakt onze onderneming uniek</a:t>
            </a:r>
            <a:endParaRPr lang="en-US" smtClean="0"/>
          </a:p>
          <a:p>
            <a:r>
              <a:rPr lang="nl-NL" altLang="nl-NL" smtClean="0"/>
              <a:t>Wat maakt ons bedrijf succesvol</a:t>
            </a:r>
          </a:p>
          <a:p>
            <a:r>
              <a:rPr lang="nl-NL" altLang="nl-NL" smtClean="0"/>
              <a:t>Onze gedeelde visie</a:t>
            </a:r>
          </a:p>
          <a:p>
            <a:r>
              <a:rPr lang="nl-NL" altLang="nl-NL" smtClean="0"/>
              <a:t>Belangrijke gebeurtenissen in het afgelopen jaar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41106967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5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Hoe hebben we het gedaan?</a:t>
            </a:r>
            <a:endParaRPr lang="en-US" dirty="0"/>
          </a:p>
        </p:txBody>
      </p:sp>
      <p:sp>
        <p:nvSpPr>
          <p:cNvPr id="7176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Afdelingshoofden geven een overzicht van hun prestaties afgezet tegen de doelstellingen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943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Overzicht van de organisatie</a:t>
            </a:r>
            <a:endParaRPr lang="en-US" dirty="0"/>
          </a:p>
        </p:txBody>
      </p:sp>
      <p:sp>
        <p:nvSpPr>
          <p:cNvPr id="8200" name="Rectangle 8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nl-NL" altLang="nl-NL" smtClean="0"/>
              <a:t>Overzicht van veranderingen</a:t>
            </a:r>
          </a:p>
          <a:p>
            <a:r>
              <a:rPr lang="nl-NL" altLang="nl-NL" smtClean="0"/>
              <a:t>Nieuwe managers voorstellen</a:t>
            </a:r>
            <a:endParaRPr lang="en-US" smtClean="0"/>
          </a:p>
          <a:p>
            <a:r>
              <a:rPr lang="nl-NL" altLang="nl-NL" smtClean="0"/>
              <a:t>Toekomstige veranderingen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21588602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4000"/>
    </mc:Choice>
    <mc:Fallback xmlns="">
      <p:transition spd="slow" advClick="0" advTm="4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5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dirty="0" smtClean="0"/>
              <a:t>Belangrijkste uitdagingen </a:t>
            </a:r>
            <a:r>
              <a:rPr lang="nl-NL" altLang="nl-NL" dirty="0" smtClean="0"/>
              <a:t>voor het </a:t>
            </a:r>
            <a:r>
              <a:rPr lang="nl-NL" altLang="nl-NL" dirty="0" smtClean="0"/>
              <a:t>bedrijf</a:t>
            </a:r>
            <a:endParaRPr lang="en-US" dirty="0"/>
          </a:p>
        </p:txBody>
      </p:sp>
      <p:sp>
        <p:nvSpPr>
          <p:cNvPr id="9226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Externe druk op de branche</a:t>
            </a:r>
          </a:p>
          <a:p>
            <a:r>
              <a:rPr lang="nl-NL" altLang="nl-NL" smtClean="0"/>
              <a:t>Problemen met externe klanten</a:t>
            </a:r>
          </a:p>
          <a:p>
            <a:r>
              <a:rPr lang="nl-NL" altLang="nl-NL" smtClean="0"/>
              <a:t>Opvallende interne problemen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1796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9" name="Rectangle 9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Evaluatie van onze vorderingen</a:t>
            </a:r>
            <a:endParaRPr lang="en-US" dirty="0"/>
          </a:p>
        </p:txBody>
      </p:sp>
      <p:sp>
        <p:nvSpPr>
          <p:cNvPr id="10250" name="Rectangle 10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Financieel</a:t>
            </a:r>
            <a:endParaRPr lang="en-US" smtClean="0"/>
          </a:p>
          <a:p>
            <a:r>
              <a:rPr lang="nl-NL" altLang="nl-NL" smtClean="0"/>
              <a:t>Concurrerend</a:t>
            </a:r>
          </a:p>
          <a:p>
            <a:r>
              <a:rPr lang="nl-NL" altLang="nl-NL" smtClean="0"/>
              <a:t>Klantbehoud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3846480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9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Belangrijkste kostenposten</a:t>
            </a:r>
            <a:endParaRPr lang="en-US" dirty="0"/>
          </a:p>
        </p:txBody>
      </p:sp>
      <p:sp>
        <p:nvSpPr>
          <p:cNvPr id="13320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R&amp;D</a:t>
            </a:r>
            <a:endParaRPr lang="en-US" smtClean="0"/>
          </a:p>
          <a:p>
            <a:r>
              <a:rPr lang="nl-NL" altLang="nl-NL" smtClean="0"/>
              <a:t>Verkoop en marketing</a:t>
            </a:r>
          </a:p>
          <a:p>
            <a:r>
              <a:rPr lang="nl-NL" altLang="nl-NL" smtClean="0"/>
              <a:t>Algemeen en administratie</a:t>
            </a:r>
          </a:p>
          <a:p>
            <a:r>
              <a:rPr lang="nl-NL" altLang="nl-NL" smtClean="0"/>
              <a:t>Punten voor verbetering</a:t>
            </a:r>
          </a:p>
          <a:p>
            <a:r>
              <a:rPr lang="nl-NL" altLang="nl-NL" smtClean="0"/>
              <a:t>Aandachtspunten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7949604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Rectangle 7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nl-NL" altLang="nl-NL" smtClean="0"/>
              <a:t>Personeelsbezetting</a:t>
            </a:r>
            <a:endParaRPr lang="en-US" dirty="0"/>
          </a:p>
        </p:txBody>
      </p:sp>
      <p:sp>
        <p:nvSpPr>
          <p:cNvPr id="14344" name="Rectangle 8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altLang="nl-NL" smtClean="0"/>
              <a:t>Doelen</a:t>
            </a:r>
            <a:endParaRPr lang="en-US" smtClean="0"/>
          </a:p>
          <a:p>
            <a:r>
              <a:rPr lang="nl-NL" altLang="nl-NL" smtClean="0"/>
              <a:t>Resultaten</a:t>
            </a:r>
            <a:endParaRPr lang="en-US" altLang="x-none" dirty="0"/>
          </a:p>
        </p:txBody>
      </p:sp>
    </p:spTree>
    <p:extLst>
      <p:ext uri="{BB962C8B-B14F-4D97-AF65-F5344CB8AC3E}">
        <p14:creationId xmlns:p14="http://schemas.microsoft.com/office/powerpoint/2010/main" val="1180884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 advClick="0" advTm="4000">
        <p14:prism dir="u" isContent="1"/>
        <p:sndAc>
          <p:stSnd>
            <p:snd r:embed="rId2" name="drumroll.wav"/>
          </p:stSnd>
        </p:sndAc>
      </p:transition>
    </mc:Choice>
    <mc:Fallback xmlns="">
      <p:transition spd="slow" advClick="0" advTm="4000">
        <p:fade/>
        <p:sndAc>
          <p:stSnd>
            <p:snd r:embed="rId3" name="drumroll.wav"/>
          </p:stSnd>
        </p:sndAc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D06F1E"/>
      </a:dk2>
      <a:lt2>
        <a:srgbClr val="F0BE21"/>
      </a:lt2>
      <a:accent1>
        <a:srgbClr val="760603"/>
      </a:accent1>
      <a:accent2>
        <a:srgbClr val="9F761A"/>
      </a:accent2>
      <a:accent3>
        <a:srgbClr val="92A200"/>
      </a:accent3>
      <a:accent4>
        <a:srgbClr val="4AA157"/>
      </a:accent4>
      <a:accent5>
        <a:srgbClr val="46788D"/>
      </a:accent5>
      <a:accent6>
        <a:srgbClr val="A848A8"/>
      </a:accent6>
      <a:hlink>
        <a:srgbClr val="460402"/>
      </a:hlink>
      <a:folHlink>
        <a:srgbClr val="991111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162000"/>
                <a:satMod val="200000"/>
                <a:lumMod val="124000"/>
              </a:schemeClr>
            </a:gs>
            <a:gs pos="100000">
              <a:schemeClr val="phClr">
                <a:shade val="96000"/>
                <a:hueMod val="88000"/>
                <a:satMod val="220000"/>
                <a:lumMod val="82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142000"/>
                <a:satMod val="200000"/>
                <a:lumMod val="118000"/>
              </a:schemeClr>
            </a:gs>
            <a:gs pos="100000">
              <a:schemeClr val="phClr">
                <a:shade val="92000"/>
                <a:hueMod val="22000"/>
                <a:satMod val="220000"/>
                <a:lumMod val="62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282EB108-EDE6-4B8E-957B-D4A69BF580E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B8244152D6854C98412FF9FD386EE7" ma:contentTypeVersion="1" ma:contentTypeDescription="Create a new document." ma:contentTypeScope="" ma:versionID="7add385eb09acb74787c942b46821d30">
  <xsd:schema xmlns:xsd="http://www.w3.org/2001/XMLSchema" xmlns:xs="http://www.w3.org/2001/XMLSchema" xmlns:p="http://schemas.microsoft.com/office/2006/metadata/properties" xmlns:ns2="b4863681-c067-4c62-bc75-95bf3ac03d16" targetNamespace="http://schemas.microsoft.com/office/2006/metadata/properties" ma:root="true" ma:fieldsID="88a5876d5b55fdc60016a1dd89e48204" ns2:_="">
    <xsd:import namespace="b4863681-c067-4c62-bc75-95bf3ac03d16"/>
    <xsd:element name="properties">
      <xsd:complexType>
        <xsd:sequence>
          <xsd:element name="documentManagement">
            <xsd:complexType>
              <xsd:all>
                <xsd:element ref="ns2:Stag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863681-c067-4c62-bc75-95bf3ac03d16" elementFormDefault="qualified">
    <xsd:import namespace="http://schemas.microsoft.com/office/2006/documentManagement/types"/>
    <xsd:import namespace="http://schemas.microsoft.com/office/infopath/2007/PartnerControls"/>
    <xsd:element name="Stage" ma:index="8" nillable="true" ma:displayName="Stage" ma:format="Dropdown" ma:internalName="Stage">
      <xsd:simpleType>
        <xsd:union memberTypes="dms:Text">
          <xsd:simpleType>
            <xsd:restriction base="dms:Choice">
              <xsd:enumeration value="Content Creation"/>
              <xsd:enumeration value="TR1"/>
              <xsd:enumeration value="CE1"/>
              <xsd:enumeration value="AU Doc Review"/>
              <xsd:enumeration value="CE2/Doc Prep"/>
              <xsd:enumeration value="Layout1"/>
              <xsd:enumeration value="AU INDD/PDF Review"/>
              <xsd:enumeration value="Proof1"/>
              <xsd:enumeration value="Indexing"/>
              <xsd:enumeration value="Layout2"/>
              <xsd:enumeration value="Proof2"/>
              <xsd:enumeration value="Page Turning"/>
              <xsd:enumeration value="Page-turning crx"/>
              <xsd:enumeration value="Preflight"/>
              <xsd:enumeration value="Final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ge xmlns="b4863681-c067-4c62-bc75-95bf3ac03d16" xsi:nil="true"/>
  </documentManagement>
</p:properties>
</file>

<file path=customXml/itemProps1.xml><?xml version="1.0" encoding="utf-8"?>
<ds:datastoreItem xmlns:ds="http://schemas.openxmlformats.org/officeDocument/2006/customXml" ds:itemID="{DB1648A5-FE3A-46B8-A2C8-347140B959F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4863681-c067-4c62-bc75-95bf3ac03d1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6E79E26-7A73-4203-A1DD-A7BCC33655B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E7FA8A6-F314-4B5F-B95E-0A4182118046}">
  <ds:schemaRefs>
    <ds:schemaRef ds:uri="http://schemas.microsoft.com/office/2006/metadata/properties"/>
    <ds:schemaRef ds:uri="http://schemas.microsoft.com/office/infopath/2007/PartnerControls"/>
    <ds:schemaRef ds:uri="b4863681-c067-4c62-bc75-95bf3ac03d1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</TotalTime>
  <Words>149</Words>
  <Application>Microsoft Office PowerPoint</Application>
  <PresentationFormat>Widescreen</PresentationFormat>
  <Paragraphs>47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Century Gothic</vt:lpstr>
      <vt:lpstr>Wingdings 3</vt:lpstr>
      <vt:lpstr>Slice</vt:lpstr>
      <vt:lpstr>Jaarvergadering</vt:lpstr>
      <vt:lpstr>Agenda</vt:lpstr>
      <vt:lpstr>Bespreking van belangrijkste doelstellingen</vt:lpstr>
      <vt:lpstr>Hoe hebben we het gedaan?</vt:lpstr>
      <vt:lpstr>Overzicht van de organisatie</vt:lpstr>
      <vt:lpstr>Belangrijkste uitdagingen voor het bedrijf</vt:lpstr>
      <vt:lpstr>Evaluatie van onze vorderingen</vt:lpstr>
      <vt:lpstr>Belangrijkste kostenposten</vt:lpstr>
      <vt:lpstr>Personeelsbezetting</vt:lpstr>
      <vt:lpstr>Doelen voor het komende jaar</vt:lpstr>
      <vt:lpstr>Samenvatting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Jaarvergadering</dc:title>
  <dc:creator>Joan Lambert</dc:creator>
  <cp:lastModifiedBy>Joan Lambert</cp:lastModifiedBy>
  <cp:revision>2</cp:revision>
  <dcterms:created xsi:type="dcterms:W3CDTF">2013-08-22T04:40:53Z</dcterms:created>
  <dcterms:modified xsi:type="dcterms:W3CDTF">2015-02-26T07:22:27Z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0x01010074B8244152D6854C98412FF9FD386EE7</vt:lpwstr>
  </property>
</Properties>
</file>