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2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90" autoAdjust="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7103A-2EC5-4D27-91CC-F866D923BEA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0F28D-987B-4178-ADF0-9A00A2A41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Spreek rustig, langzaam en bondig om een gevoel van harmonie</a:t>
            </a:r>
            <a:r>
              <a:rPr lang="nl-NL" baseline="0" dirty="0" smtClean="0"/>
              <a:t> uit te stralen tijdens de presentatie. Pauzeer tussen zinnen. Glimlach sereen.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6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Illustreer concepten zoals Stromen en Balans</a:t>
            </a:r>
            <a:r>
              <a:rPr lang="nl-NL" baseline="0" dirty="0" smtClean="0"/>
              <a:t> met handbewegingen om het publiek </a:t>
            </a:r>
            <a:r>
              <a:rPr lang="nl-NL" baseline="0" dirty="0" smtClean="0"/>
              <a:t>te helpen </a:t>
            </a:r>
            <a:r>
              <a:rPr lang="nl-NL" baseline="0" dirty="0" smtClean="0"/>
              <a:t>die concepten vast te houden.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3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Druk elk type energie fysiek uit</a:t>
            </a:r>
            <a:r>
              <a:rPr lang="nl-NL" baseline="0" dirty="0" smtClean="0"/>
              <a:t> terwijl u dit bespreekt, zonder uw stem te verheffen.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19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Spreek elk</a:t>
            </a:r>
            <a:r>
              <a:rPr lang="nl-NL" baseline="0" dirty="0" smtClean="0"/>
              <a:t> van deze woorden duidelijk uit en herhaal ze nadat u ze hebt besproken om de concepten te benadrukken voor het publiek.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69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Ondersteun deze dia met geluid</a:t>
            </a:r>
            <a:r>
              <a:rPr lang="nl-NL" baseline="0" dirty="0" smtClean="0"/>
              <a:t> en visuele componenten zoals een windgong </a:t>
            </a:r>
            <a:r>
              <a:rPr lang="nl-NL" baseline="0" dirty="0" smtClean="0"/>
              <a:t>en een boom</a:t>
            </a:r>
            <a:r>
              <a:rPr lang="nl-NL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1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0F28D-987B-4178-ADF0-9A00A2A41C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uppels-HD-Titel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nl-NL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nl-NL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23E86-9E33-43BC-A7C0-5D2193D8FA09}" type="slidenum">
              <a:rPr lang="en-US" alt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024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5468-F421-4210-87DD-9F67048B4228}" type="slidenum">
              <a:rPr lang="en-US" alt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0816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uppels-HD-Inhoud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uppels\LichteOverlay.png"/>
          <p:cNvPicPr>
            <a:picLocks noChangeAspect="1" noChangeArrowheads="1"/>
          </p:cNvPicPr>
          <p:nvPr/>
        </p:nvPicPr>
        <p:blipFill>
          <a:blip r:embed="rId21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Harmonie in uw huis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Wide World Importers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Principes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Laat energie stromen</a:t>
            </a:r>
          </a:p>
          <a:p>
            <a:r>
              <a:rPr lang="nl-NL" smtClean="0"/>
              <a:t>Verbeter aspecten van het leven</a:t>
            </a:r>
          </a:p>
          <a:p>
            <a:r>
              <a:rPr lang="nl-NL" smtClean="0"/>
              <a:t>Stel doelen</a:t>
            </a:r>
          </a:p>
          <a:p>
            <a:r>
              <a:rPr lang="nl-NL" smtClean="0"/>
              <a:t>Creëer balans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918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Energie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Positieve, blije energie</a:t>
            </a:r>
          </a:p>
          <a:p>
            <a:pPr lvl="1"/>
            <a:r>
              <a:rPr lang="nl-NL" smtClean="0"/>
              <a:t>Beweegt vrijuit</a:t>
            </a:r>
          </a:p>
          <a:p>
            <a:r>
              <a:rPr lang="nl-NL" smtClean="0"/>
              <a:t>Negatieve, deprimerende energie</a:t>
            </a:r>
          </a:p>
          <a:p>
            <a:pPr lvl="1"/>
            <a:r>
              <a:rPr lang="nl-NL" smtClean="0"/>
              <a:t>Stagneert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999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Aspecten van het leven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NL" smtClean="0"/>
              <a:t>Gezondheid</a:t>
            </a:r>
          </a:p>
          <a:p>
            <a:r>
              <a:rPr lang="nl-NL" smtClean="0"/>
              <a:t>Creativiteit</a:t>
            </a:r>
          </a:p>
          <a:p>
            <a:r>
              <a:rPr lang="nl-NL" smtClean="0"/>
              <a:t>Relaties</a:t>
            </a:r>
          </a:p>
          <a:p>
            <a:r>
              <a:rPr lang="nl-NL" smtClean="0"/>
              <a:t>Gemeenschap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smtClean="0"/>
              <a:t>Kennis</a:t>
            </a:r>
          </a:p>
          <a:p>
            <a:r>
              <a:rPr lang="nl-NL" smtClean="0"/>
              <a:t>Carrière</a:t>
            </a:r>
          </a:p>
          <a:p>
            <a:r>
              <a:rPr lang="nl-NL" smtClean="0"/>
              <a:t>Roem</a:t>
            </a:r>
          </a:p>
          <a:p>
            <a:r>
              <a:rPr lang="nl-NL" smtClean="0"/>
              <a:t>Geluk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494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Doelen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Uw problemen begrijpen</a:t>
            </a:r>
          </a:p>
          <a:p>
            <a:r>
              <a:rPr lang="nl-NL" dirty="0" smtClean="0"/>
              <a:t>Uw intenties verhelderen</a:t>
            </a:r>
          </a:p>
          <a:p>
            <a:r>
              <a:rPr lang="nl-NL" dirty="0" smtClean="0"/>
              <a:t>Het resultaat bekijken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403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Balans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NL" smtClean="0"/>
              <a:t>Geluid</a:t>
            </a:r>
          </a:p>
          <a:p>
            <a:pPr lvl="1"/>
            <a:r>
              <a:rPr lang="nl-NL" smtClean="0"/>
              <a:t>Windgong</a:t>
            </a:r>
          </a:p>
          <a:p>
            <a:pPr lvl="1"/>
            <a:r>
              <a:rPr lang="nl-NL" smtClean="0"/>
              <a:t>Water</a:t>
            </a:r>
          </a:p>
          <a:p>
            <a:pPr lvl="1"/>
            <a:r>
              <a:rPr lang="nl-NL" smtClean="0"/>
              <a:t>Muziek</a:t>
            </a:r>
            <a:endParaRPr lang="en-US" dirty="0" smtClean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smtClean="0"/>
              <a:t>Kijken</a:t>
            </a:r>
          </a:p>
          <a:p>
            <a:pPr lvl="1"/>
            <a:r>
              <a:rPr lang="nl-NL" smtClean="0"/>
              <a:t>Spiegels</a:t>
            </a:r>
          </a:p>
          <a:p>
            <a:pPr lvl="1"/>
            <a:r>
              <a:rPr lang="nl-NL" smtClean="0"/>
              <a:t>Planten</a:t>
            </a:r>
          </a:p>
          <a:p>
            <a:pPr lvl="1"/>
            <a:r>
              <a:rPr lang="nl-NL" smtClean="0"/>
              <a:t>Dierbare voorwerpen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89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Vragen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43" y="2936224"/>
            <a:ext cx="2285714" cy="2285714"/>
          </a:xfrm>
        </p:spPr>
      </p:pic>
    </p:spTree>
    <p:extLst>
      <p:ext uri="{BB962C8B-B14F-4D97-AF65-F5344CB8AC3E}">
        <p14:creationId xmlns:p14="http://schemas.microsoft.com/office/powerpoint/2010/main" val="157818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Props1.xml><?xml version="1.0" encoding="utf-8"?>
<ds:datastoreItem xmlns:ds="http://schemas.openxmlformats.org/officeDocument/2006/customXml" ds:itemID="{306E03DE-F30D-4B47-9395-23882E22CE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4A6CAB-4E1E-482B-933A-1C0E46FE85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F3E616-491F-4EBC-AA94-26465C782C59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12</TotalTime>
  <Words>162</Words>
  <Application>Microsoft Office PowerPoint</Application>
  <PresentationFormat>Widescreen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Harmonie in uw huis</vt:lpstr>
      <vt:lpstr>Principes</vt:lpstr>
      <vt:lpstr>Energie</vt:lpstr>
      <vt:lpstr>Aspecten van het leven</vt:lpstr>
      <vt:lpstr>Doelen</vt:lpstr>
      <vt:lpstr>Balans</vt:lpstr>
      <vt:lpstr>Vragen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Harmonie in uw huis</dc:title>
  <dc:creator>Joan Lambert</dc:creator>
  <cp:lastModifiedBy>Joan Lambert</cp:lastModifiedBy>
  <cp:revision>3</cp:revision>
  <dcterms:created xsi:type="dcterms:W3CDTF">2013-08-22T04:02:48Z</dcterms:created>
  <dcterms:modified xsi:type="dcterms:W3CDTF">2015-02-26T07:14:55Z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