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sldIdLst>
    <p:sldId id="256" r:id="rId5"/>
    <p:sldId id="260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0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7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5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65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8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09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7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0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6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1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97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7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93BE89C-1939-43D5-8939-C64AC5CB3CE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9CC4BA2-7E7A-48AD-8947-6547F58B7BAA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254" y="3583238"/>
            <a:ext cx="1371487" cy="145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9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1" r:id="rId13"/>
    <p:sldLayoutId id="2147483702" r:id="rId14"/>
    <p:sldLayoutId id="2147483705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Vakantie-ideeën</a:t>
            </a:r>
            <a:endParaRPr lang="en-US" dirty="0" smtClean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6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7800" dirty="0" smtClean="0"/>
              <a:t>Wat gaat u deze zomer doen?</a:t>
            </a:r>
            <a:endParaRPr lang="en-US" sz="7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7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Cruise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Positief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nl-NL" dirty="0" smtClean="0"/>
              <a:t>Eén prijs inclusief vervoer, accommodatie en maaltijden</a:t>
            </a:r>
          </a:p>
          <a:p>
            <a:pPr lvl="0"/>
            <a:r>
              <a:rPr lang="nl-NL" dirty="0" smtClean="0"/>
              <a:t>Bezoek meerdere locaties zonder telkens te moeten uitpakken </a:t>
            </a:r>
            <a:r>
              <a:rPr lang="nl-NL" dirty="0" smtClean="0"/>
              <a:t>en weer inpakken</a:t>
            </a:r>
            <a:endParaRPr lang="nl-NL" dirty="0" smtClean="0"/>
          </a:p>
          <a:p>
            <a:pPr lvl="0"/>
            <a:r>
              <a:rPr lang="nl-NL" dirty="0" smtClean="0"/>
              <a:t>Uitstekend eten en persoonlijke service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smtClean="0"/>
              <a:t>Negatief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nl-NL" dirty="0" smtClean="0"/>
              <a:t>Niet geschikt als u last hebt </a:t>
            </a:r>
            <a:r>
              <a:rPr lang="nl-NL" dirty="0" smtClean="0"/>
              <a:t>van zeeziekte</a:t>
            </a:r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8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Skivakantie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Geniet van besneeuwde bergtoppen en schilderachtige uitzichten</a:t>
            </a:r>
          </a:p>
          <a:p>
            <a:pPr lvl="0"/>
            <a:r>
              <a:rPr lang="nl-NL" dirty="0" smtClean="0"/>
              <a:t>Comfortabele accommodaties direct aan de skipistes</a:t>
            </a:r>
          </a:p>
          <a:p>
            <a:pPr lvl="0"/>
            <a:r>
              <a:rPr lang="nl-NL" dirty="0" smtClean="0"/>
              <a:t>Goede manier om in beweging te blijven</a:t>
            </a:r>
          </a:p>
        </p:txBody>
      </p:sp>
    </p:spTree>
    <p:extLst>
      <p:ext uri="{BB962C8B-B14F-4D97-AF65-F5344CB8AC3E}">
        <p14:creationId xmlns:p14="http://schemas.microsoft.com/office/powerpoint/2010/main" val="127307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Strandvakantie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Genieten van de zee</a:t>
            </a:r>
          </a:p>
          <a:p>
            <a:pPr lvl="0"/>
            <a:r>
              <a:rPr lang="nl-NL" dirty="0" smtClean="0"/>
              <a:t>Zandkastelen bouwen</a:t>
            </a:r>
          </a:p>
          <a:p>
            <a:pPr lvl="0"/>
            <a:r>
              <a:rPr lang="nl-NL" dirty="0" smtClean="0"/>
              <a:t>Deelnemen aan watersporten, zoals zeilen, snorkelen en diepzeeduiken</a:t>
            </a:r>
          </a:p>
        </p:txBody>
      </p:sp>
    </p:spTree>
    <p:extLst>
      <p:ext uri="{BB962C8B-B14F-4D97-AF65-F5344CB8AC3E}">
        <p14:creationId xmlns:p14="http://schemas.microsoft.com/office/powerpoint/2010/main" val="3820100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b4863681-c067-4c62-bc75-95bf3ac03d1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4B1079-30EB-4EA1-B15A-E8B13D0DD6C0}">
  <ds:schemaRefs>
    <ds:schemaRef ds:uri="http://schemas.microsoft.com/office/2006/metadata/properties"/>
    <ds:schemaRef ds:uri="http://schemas.microsoft.com/office/infopath/2007/PartnerControls"/>
    <ds:schemaRef ds:uri="b4863681-c067-4c62-bc75-95bf3ac03d16"/>
  </ds:schemaRefs>
</ds:datastoreItem>
</file>

<file path=customXml/itemProps2.xml><?xml version="1.0" encoding="utf-8"?>
<ds:datastoreItem xmlns:ds="http://schemas.openxmlformats.org/officeDocument/2006/customXml" ds:itemID="{28310D0C-4977-4D99-BC02-79C38BAA33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9CC54C-2DC5-49D1-A712-971F3E8580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360</TotalTime>
  <Words>73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Vakantie-ideeën</vt:lpstr>
      <vt:lpstr>Wat gaat u deze zomer doen?</vt:lpstr>
      <vt:lpstr>Cruise</vt:lpstr>
      <vt:lpstr>Skivakantie</vt:lpstr>
      <vt:lpstr>Strandvakantie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Vakantie-opties</dc:title>
  <dc:creator>Joan Lambert</dc:creator>
  <cp:lastModifiedBy>Joan Lambert</cp:lastModifiedBy>
  <cp:revision>8</cp:revision>
  <dcterms:created xsi:type="dcterms:W3CDTF">2013-08-21T21:39:23Z</dcterms:created>
  <dcterms:modified xsi:type="dcterms:W3CDTF">2015-02-26T07:12:59Z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