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8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4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9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8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7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Vakantie-ideeën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Cruise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dirty="0" smtClean="0"/>
              <a:t>Eén prijs inclusief vervoer, accommodatie en maaltijden</a:t>
            </a:r>
          </a:p>
          <a:p>
            <a:pPr lvl="0"/>
            <a:r>
              <a:rPr lang="nl-NL" dirty="0" smtClean="0"/>
              <a:t>Bezoek meerdere locaties zonder telkens te moeten uitpakken </a:t>
            </a:r>
            <a:r>
              <a:rPr lang="nl-NL" dirty="0" smtClean="0"/>
              <a:t>en weer </a:t>
            </a:r>
            <a:r>
              <a:rPr lang="nl-NL" dirty="0" smtClean="0"/>
              <a:t>inpakken</a:t>
            </a:r>
          </a:p>
          <a:p>
            <a:pPr lvl="0"/>
            <a:r>
              <a:rPr lang="nl-NL" dirty="0" smtClean="0"/>
              <a:t>Uitstekend eten en persoonlijke service</a:t>
            </a:r>
          </a:p>
          <a:p>
            <a:pPr lvl="0"/>
            <a:r>
              <a:rPr lang="nl-NL" dirty="0" smtClean="0"/>
              <a:t>Niet geschikt als u last hebt van zeeziekte</a:t>
            </a:r>
          </a:p>
        </p:txBody>
      </p:sp>
    </p:spTree>
    <p:extLst>
      <p:ext uri="{BB962C8B-B14F-4D97-AF65-F5344CB8AC3E}">
        <p14:creationId xmlns:p14="http://schemas.microsoft.com/office/powerpoint/2010/main" val="277418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Skivakantie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dirty="0" smtClean="0"/>
              <a:t>Geniet van besneeuwde bergtoppen en schilderachtige uitzichten</a:t>
            </a:r>
          </a:p>
          <a:p>
            <a:pPr lvl="0"/>
            <a:r>
              <a:rPr lang="nl-NL" dirty="0" smtClean="0"/>
              <a:t>Comfortabele accommodaties direct aan de skipistes</a:t>
            </a:r>
          </a:p>
          <a:p>
            <a:pPr lvl="0"/>
            <a:r>
              <a:rPr lang="nl-NL" dirty="0" smtClean="0"/>
              <a:t>Goede manier om in beweging te blijven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07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Strandvakantie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dirty="0" smtClean="0"/>
              <a:t>Genieten van de zee</a:t>
            </a:r>
          </a:p>
          <a:p>
            <a:pPr lvl="0"/>
            <a:r>
              <a:rPr lang="nl-NL" dirty="0" smtClean="0"/>
              <a:t>Zandkastelen bouwen</a:t>
            </a:r>
          </a:p>
          <a:p>
            <a:pPr lvl="0"/>
            <a:r>
              <a:rPr lang="nl-NL" dirty="0" smtClean="0"/>
              <a:t>Deelnemen aan watersporten, zoals zeilen, snorkelen </a:t>
            </a:r>
            <a:r>
              <a:rPr lang="nl-NL" dirty="0" smtClean="0"/>
              <a:t>en diepzeeduiken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10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17C237-1595-4E8B-841A-67A992B95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42431A-B270-41BA-87C6-FCE1D989832A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1B5B0082-32DA-48CB-9D14-6B04614C3B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PowerPoint_1-1b</Template>
  <TotalTime>0</TotalTime>
  <Words>56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Vakantie-ideeën</vt:lpstr>
      <vt:lpstr>Cruise</vt:lpstr>
      <vt:lpstr>Skivakantie</vt:lpstr>
      <vt:lpstr>Strandvakantie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Vakantie-opties</dc:title>
  <dc:creator>Joan Lambert</dc:creator>
  <cp:lastModifiedBy>Joan Lambert</cp:lastModifiedBy>
  <cp:revision>3</cp:revision>
  <dcterms:created xsi:type="dcterms:W3CDTF">2013-08-21T21:39:23Z</dcterms:created>
  <dcterms:modified xsi:type="dcterms:W3CDTF">2015-02-26T07:12:01Z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