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nl-NL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nl-NL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nl-NL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nl-NL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Verkoopbijeenkomst</a:t>
            </a:r>
            <a:endParaRPr lang="en-US" dirty="0"/>
          </a:p>
        </p:txBody>
      </p:sp>
      <p:sp>
        <p:nvSpPr>
          <p:cNvPr id="13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mtClean="0"/>
              <a:t>Resultaten mei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3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Agenda</a:t>
            </a:r>
            <a:endParaRPr lang="en-US" dirty="0"/>
          </a:p>
        </p:txBody>
      </p:sp>
      <p:sp>
        <p:nvSpPr>
          <p:cNvPr id="31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mtClean="0"/>
              <a:t>Presentatie verkooprapport</a:t>
            </a:r>
          </a:p>
          <a:p>
            <a:r>
              <a:rPr lang="nl-NL" smtClean="0"/>
              <a:t>Verkoopanalyse</a:t>
            </a:r>
          </a:p>
          <a:p>
            <a:r>
              <a:rPr lang="nl-NL" smtClean="0"/>
              <a:t>Zomeruitverkoop</a:t>
            </a:r>
          </a:p>
          <a:p>
            <a:r>
              <a:rPr lang="nl-NL" smtClean="0"/>
              <a:t>Product van de maand</a:t>
            </a:r>
          </a:p>
          <a:p>
            <a:r>
              <a:rPr lang="nl-NL" smtClean="0"/>
              <a:t>Nieuw</a:t>
            </a:r>
          </a:p>
          <a:p>
            <a:r>
              <a:rPr lang="nl-NL" smtClean="0"/>
              <a:t>Verkopersprijs</a:t>
            </a:r>
          </a:p>
          <a:p>
            <a:r>
              <a:rPr lang="nl-NL" smtClean="0"/>
              <a:t>Koffie met gebak!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22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Verkooprapport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Bespreking van resultaten april</a:t>
            </a:r>
          </a:p>
          <a:p>
            <a:r>
              <a:rPr lang="nl-NL" smtClean="0"/>
              <a:t>Rapport mei</a:t>
            </a:r>
          </a:p>
          <a:p>
            <a:pPr lvl="1"/>
            <a:r>
              <a:rPr lang="nl-NL" smtClean="0"/>
              <a:t> Jill Shrader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07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Maandanalyse</a:t>
            </a:r>
            <a:endParaRPr lang="en-US" dirty="0"/>
          </a:p>
        </p:txBody>
      </p:sp>
      <p:sp>
        <p:nvSpPr>
          <p:cNvPr id="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Maandelijkse verkoop</a:t>
            </a:r>
          </a:p>
          <a:p>
            <a:pPr lvl="1"/>
            <a:r>
              <a:rPr lang="nl-NL" smtClean="0"/>
              <a:t>Afwijking tov april</a:t>
            </a:r>
          </a:p>
          <a:p>
            <a:pPr lvl="1"/>
            <a:r>
              <a:rPr lang="nl-NL" smtClean="0"/>
              <a:t>Afwijkingen tov eerdere jaren</a:t>
            </a:r>
          </a:p>
          <a:p>
            <a:r>
              <a:rPr lang="nl-NL" smtClean="0"/>
              <a:t>Analyse afzonderlijke productlijnen</a:t>
            </a:r>
          </a:p>
          <a:p>
            <a:pPr lvl="1"/>
            <a:r>
              <a:rPr lang="nl-NL" smtClean="0"/>
              <a:t>Goed/slecht verkopend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802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Zomeruitverkoop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Magazijnuitverkoop</a:t>
            </a:r>
          </a:p>
          <a:p>
            <a:pPr lvl="0"/>
            <a:r>
              <a:rPr lang="nl-NL" smtClean="0"/>
              <a:t>Grotere kortingen</a:t>
            </a:r>
          </a:p>
          <a:p>
            <a:pPr lvl="0"/>
            <a:r>
              <a:rPr lang="nl-NL" smtClean="0"/>
              <a:t>Gratis levering</a:t>
            </a:r>
          </a:p>
          <a:p>
            <a:r>
              <a:rPr lang="nl-NL" smtClean="0"/>
              <a:t>Welke producten?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00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Product van de maand</a:t>
            </a:r>
            <a:endParaRPr lang="en-US" dirty="0"/>
          </a:p>
        </p:txBody>
      </p:sp>
      <p:sp>
        <p:nvSpPr>
          <p:cNvPr id="29" name="Rectangle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Overzicht bamboe</a:t>
            </a:r>
          </a:p>
          <a:p>
            <a:pPr lvl="1"/>
            <a:r>
              <a:rPr lang="nl-NL" dirty="0"/>
              <a:t>Verkoop</a:t>
            </a:r>
          </a:p>
          <a:p>
            <a:pPr lvl="1"/>
            <a:r>
              <a:rPr lang="nl-NL" dirty="0"/>
              <a:t>Verwachting voor volgende maand/kwartaal</a:t>
            </a:r>
          </a:p>
          <a:p>
            <a:pPr lvl="1"/>
            <a:r>
              <a:rPr lang="nl-NL" dirty="0"/>
              <a:t>Zomeruitverkoop?</a:t>
            </a:r>
          </a:p>
          <a:p>
            <a:pPr lvl="1"/>
            <a:r>
              <a:rPr lang="nl-NL" dirty="0"/>
              <a:t>Productlijn uitbreiden of beperken?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380" y="2668524"/>
            <a:ext cx="3901440" cy="3121152"/>
          </a:xfrm>
        </p:spPr>
      </p:pic>
    </p:spTree>
    <p:extLst>
      <p:ext uri="{BB962C8B-B14F-4D97-AF65-F5344CB8AC3E}">
        <p14:creationId xmlns:p14="http://schemas.microsoft.com/office/powerpoint/2010/main" val="231041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Bamboeproductlijn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44848"/>
              </p:ext>
            </p:extLst>
          </p:nvPr>
        </p:nvGraphicFramePr>
        <p:xfrm>
          <a:off x="2088516" y="2667000"/>
          <a:ext cx="801496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781"/>
                <a:gridCol w="1968844"/>
                <a:gridCol w="1929601"/>
                <a:gridCol w="20037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Product</a:t>
                      </a:r>
                      <a:endParaRPr lang="en-US" dirty="0"/>
                    </a:p>
                  </a:txBody>
                  <a:tcPr marL="176743" marR="176743" anchor="ctr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Voorraad</a:t>
                      </a:r>
                      <a:endParaRPr lang="en-US" dirty="0"/>
                    </a:p>
                  </a:txBody>
                  <a:tcPr marL="176743" marR="176743" anchor="ctr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Verkoop mei</a:t>
                      </a:r>
                      <a:endParaRPr lang="en-US" dirty="0"/>
                    </a:p>
                  </a:txBody>
                  <a:tcPr marL="176743" marR="1767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Jaar tot nu toe</a:t>
                      </a:r>
                      <a:endParaRPr lang="en-US" dirty="0"/>
                    </a:p>
                  </a:txBody>
                  <a:tcPr marL="176743" marR="176743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Bloembakken</a:t>
                      </a:r>
                      <a:endParaRPr lang="en-US" dirty="0"/>
                    </a:p>
                  </a:txBody>
                  <a:tcPr marL="176743" marR="1767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108</a:t>
                      </a:r>
                      <a:endParaRPr lang="en-US" dirty="0"/>
                    </a:p>
                  </a:txBody>
                  <a:tcPr marL="176743" marR="1767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27</a:t>
                      </a:r>
                      <a:endParaRPr lang="en-US" dirty="0"/>
                    </a:p>
                  </a:txBody>
                  <a:tcPr marL="176743" marR="1767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54</a:t>
                      </a:r>
                      <a:endParaRPr lang="en-US" dirty="0"/>
                    </a:p>
                  </a:txBody>
                  <a:tcPr marL="176743" marR="176743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Bijzettafeltjes</a:t>
                      </a:r>
                      <a:endParaRPr lang="en-US" dirty="0"/>
                    </a:p>
                  </a:txBody>
                  <a:tcPr marL="176743" marR="1767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29</a:t>
                      </a:r>
                      <a:endParaRPr lang="en-US" dirty="0"/>
                    </a:p>
                  </a:txBody>
                  <a:tcPr marL="176743" marR="1767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8</a:t>
                      </a:r>
                      <a:endParaRPr lang="en-US" dirty="0"/>
                    </a:p>
                  </a:txBody>
                  <a:tcPr marL="176743" marR="1767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14</a:t>
                      </a:r>
                      <a:endParaRPr lang="en-US" dirty="0"/>
                    </a:p>
                  </a:txBody>
                  <a:tcPr marL="176743" marR="176743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Bakken</a:t>
                      </a:r>
                      <a:endParaRPr lang="en-US" dirty="0"/>
                    </a:p>
                  </a:txBody>
                  <a:tcPr marL="176743" marR="1767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75</a:t>
                      </a:r>
                      <a:endParaRPr lang="en-US" dirty="0"/>
                    </a:p>
                  </a:txBody>
                  <a:tcPr marL="176743" marR="1767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</a:t>
                      </a:r>
                      <a:endParaRPr lang="en-US" dirty="0"/>
                    </a:p>
                  </a:txBody>
                  <a:tcPr marL="176743" marR="1767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46</a:t>
                      </a:r>
                      <a:endParaRPr lang="en-US" dirty="0"/>
                    </a:p>
                  </a:txBody>
                  <a:tcPr marL="176743" marR="176743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Stapelbare dozen</a:t>
                      </a:r>
                      <a:endParaRPr lang="en-US" dirty="0"/>
                    </a:p>
                  </a:txBody>
                  <a:tcPr marL="176743" marR="1767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40</a:t>
                      </a:r>
                      <a:endParaRPr lang="en-US" dirty="0"/>
                    </a:p>
                  </a:txBody>
                  <a:tcPr marL="176743" marR="1767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10</a:t>
                      </a:r>
                      <a:endParaRPr lang="en-US" dirty="0"/>
                    </a:p>
                  </a:txBody>
                  <a:tcPr marL="176743" marR="1767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22</a:t>
                      </a:r>
                      <a:endParaRPr lang="en-US" dirty="0"/>
                    </a:p>
                  </a:txBody>
                  <a:tcPr marL="176743" marR="176743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Nieuw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Kopersrapport</a:t>
            </a:r>
          </a:p>
          <a:p>
            <a:r>
              <a:rPr lang="nl-NL" smtClean="0"/>
              <a:t>Wat is de volgende trend?</a:t>
            </a:r>
          </a:p>
          <a:p>
            <a:r>
              <a:rPr lang="nl-NL" smtClean="0"/>
              <a:t>Voorbereiden op de herfst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Schouderklopje</a:t>
            </a:r>
            <a:endParaRPr lang="en-US" dirty="0"/>
          </a:p>
        </p:txBody>
      </p:sp>
      <p:sp>
        <p:nvSpPr>
          <p:cNvPr id="18" name="Rectangle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De prijs voor de beste verkoper gaat naar…..</a:t>
            </a:r>
          </a:p>
          <a:p>
            <a:r>
              <a:rPr lang="nl-NL" dirty="0"/>
              <a:t>Koffie met gebak!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963" y="3283153"/>
            <a:ext cx="1738274" cy="1891894"/>
          </a:xfrm>
        </p:spPr>
      </p:pic>
    </p:spTree>
    <p:extLst>
      <p:ext uri="{BB962C8B-B14F-4D97-AF65-F5344CB8AC3E}">
        <p14:creationId xmlns:p14="http://schemas.microsoft.com/office/powerpoint/2010/main" val="29656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B8244152D6854C98412FF9FD386EE7" ma:contentTypeVersion="1" ma:contentTypeDescription="Create a new document." ma:contentTypeScope="" ma:versionID="7add385eb09acb74787c942b46821d30">
  <xsd:schema xmlns:xsd="http://www.w3.org/2001/XMLSchema" xmlns:xs="http://www.w3.org/2001/XMLSchema" xmlns:p="http://schemas.microsoft.com/office/2006/metadata/properties" xmlns:ns2="b4863681-c067-4c62-bc75-95bf3ac03d16" targetNamespace="http://schemas.microsoft.com/office/2006/metadata/properties" ma:root="true" ma:fieldsID="88a5876d5b55fdc60016a1dd89e48204" ns2:_="">
    <xsd:import namespace="b4863681-c067-4c62-bc75-95bf3ac03d16"/>
    <xsd:element name="properties">
      <xsd:complexType>
        <xsd:sequence>
          <xsd:element name="documentManagement">
            <xsd:complexType>
              <xsd:all>
                <xsd:element ref="ns2:St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63681-c067-4c62-bc75-95bf3ac03d16" elementFormDefault="qualified">
    <xsd:import namespace="http://schemas.microsoft.com/office/2006/documentManagement/types"/>
    <xsd:import namespace="http://schemas.microsoft.com/office/infopath/2007/PartnerControls"/>
    <xsd:element name="Stage" ma:index="8" nillable="true" ma:displayName="Stage" ma:format="Dropdown" ma:internalName="Stage">
      <xsd:simpleType>
        <xsd:union memberTypes="dms:Text">
          <xsd:simpleType>
            <xsd:restriction base="dms:Choice">
              <xsd:enumeration value="Content Creation"/>
              <xsd:enumeration value="TR1"/>
              <xsd:enumeration value="CE1"/>
              <xsd:enumeration value="AU Doc Review"/>
              <xsd:enumeration value="CE2/Doc Prep"/>
              <xsd:enumeration value="Layout1"/>
              <xsd:enumeration value="AU INDD/PDF Review"/>
              <xsd:enumeration value="Proof1"/>
              <xsd:enumeration value="Indexing"/>
              <xsd:enumeration value="Layout2"/>
              <xsd:enumeration value="Proof2"/>
              <xsd:enumeration value="Page Turning"/>
              <xsd:enumeration value="Page-turning crx"/>
              <xsd:enumeration value="Preflight"/>
              <xsd:enumeration value="Final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b4863681-c067-4c62-bc75-95bf3ac03d1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016CA0-A100-455D-A183-7F6D78F999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863681-c067-4c62-bc75-95bf3ac03d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746E4C-ACE1-44A1-8233-DA3FA85B5E9D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b4863681-c067-4c62-bc75-95bf3ac03d16"/>
  </ds:schemaRefs>
</ds:datastoreItem>
</file>

<file path=customXml/itemProps3.xml><?xml version="1.0" encoding="utf-8"?>
<ds:datastoreItem xmlns:ds="http://schemas.openxmlformats.org/officeDocument/2006/customXml" ds:itemID="{2028649D-D510-433D-903E-FEB108AAC7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6</TotalTime>
  <Words>122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Corbel</vt:lpstr>
      <vt:lpstr>Parallax</vt:lpstr>
      <vt:lpstr>Verkoopbijeenkomst</vt:lpstr>
      <vt:lpstr>Agenda</vt:lpstr>
      <vt:lpstr>Verkooprapport</vt:lpstr>
      <vt:lpstr>Maandanalyse</vt:lpstr>
      <vt:lpstr>Zomeruitverkoop</vt:lpstr>
      <vt:lpstr>Product van de maand</vt:lpstr>
      <vt:lpstr>Bamboeproductlijn</vt:lpstr>
      <vt:lpstr>Nieuw</vt:lpstr>
      <vt:lpstr>Schouderklopje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Verkoopbijeenkomst</dc:title>
  <dc:creator>Joan Lambert</dc:creator>
  <cp:lastModifiedBy>Joan Lambert</cp:lastModifiedBy>
  <cp:revision>2</cp:revision>
  <dcterms:created xsi:type="dcterms:W3CDTF">2013-08-21T21:28:54Z</dcterms:created>
  <dcterms:modified xsi:type="dcterms:W3CDTF">2015-02-26T07:10:28Z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0x01010074B8244152D6854C98412FF9FD386EE7</vt:lpwstr>
  </property>
</Properties>
</file>